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848" r:id="rId2"/>
    <p:sldId id="890" r:id="rId3"/>
    <p:sldId id="849" r:id="rId4"/>
    <p:sldId id="870" r:id="rId5"/>
    <p:sldId id="871" r:id="rId6"/>
    <p:sldId id="872" r:id="rId7"/>
    <p:sldId id="873" r:id="rId8"/>
    <p:sldId id="874" r:id="rId9"/>
    <p:sldId id="876" r:id="rId10"/>
    <p:sldId id="875" r:id="rId11"/>
    <p:sldId id="850" r:id="rId12"/>
    <p:sldId id="851" r:id="rId13"/>
    <p:sldId id="892" r:id="rId14"/>
    <p:sldId id="893" r:id="rId15"/>
    <p:sldId id="895" r:id="rId16"/>
    <p:sldId id="894" r:id="rId17"/>
    <p:sldId id="853" r:id="rId18"/>
    <p:sldId id="854" r:id="rId19"/>
    <p:sldId id="855" r:id="rId20"/>
    <p:sldId id="856" r:id="rId21"/>
    <p:sldId id="857" r:id="rId22"/>
    <p:sldId id="896" r:id="rId23"/>
    <p:sldId id="858" r:id="rId24"/>
    <p:sldId id="859" r:id="rId25"/>
    <p:sldId id="860" r:id="rId26"/>
    <p:sldId id="861" r:id="rId27"/>
    <p:sldId id="862" r:id="rId28"/>
    <p:sldId id="884" r:id="rId29"/>
    <p:sldId id="887" r:id="rId30"/>
    <p:sldId id="888" r:id="rId31"/>
    <p:sldId id="864" r:id="rId32"/>
    <p:sldId id="865" r:id="rId33"/>
    <p:sldId id="866" r:id="rId34"/>
    <p:sldId id="867" r:id="rId35"/>
    <p:sldId id="868" r:id="rId36"/>
    <p:sldId id="869" r:id="rId37"/>
    <p:sldId id="877" r:id="rId38"/>
    <p:sldId id="878" r:id="rId39"/>
    <p:sldId id="879" r:id="rId40"/>
    <p:sldId id="88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B3A6"/>
    <a:srgbClr val="E5E5E5"/>
    <a:srgbClr val="434544"/>
    <a:srgbClr val="3B4353"/>
    <a:srgbClr val="2B313D"/>
    <a:srgbClr val="FF6600"/>
    <a:srgbClr val="66CCFF"/>
    <a:srgbClr val="FF7C8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114" d="100"/>
          <a:sy n="114" d="100"/>
        </p:scale>
        <p:origin x="114" y="108"/>
      </p:cViewPr>
      <p:guideLst>
        <p:guide orient="horz" pos="2205"/>
        <p:guide pos="38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</a:p>
        </p:txBody>
      </p:sp>
      <p:sp>
        <p:nvSpPr>
          <p:cNvPr id="13" name="평행 사변형 12"/>
          <p:cNvSpPr/>
          <p:nvPr userDrawn="1"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2F263-0804-4E05-B73E-8E83630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05D89-EEEC-4AF9-AD5C-DF31F28C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E383E-7683-4163-9FFB-BE5109AD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0D07-9C5B-4918-AAAD-15A0853B3A73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3E11-C698-42FB-B6E8-B03383B9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30BDD-4F14-4152-97F7-8DA7A889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9AD85-AFBD-4620-B3ED-5D32AA6AA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1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2644" y="83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230909" y="1099630"/>
            <a:ext cx="11752219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 userDrawn="1"/>
        </p:nvSpPr>
        <p:spPr>
          <a:xfrm flipH="1">
            <a:off x="2960152" y="192289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jusu0369.cafe24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91739" y="2407326"/>
            <a:ext cx="4741485" cy="2807254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>
              <a:solidFill>
                <a:srgbClr val="434544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691739" y="1474585"/>
            <a:ext cx="4741485" cy="919786"/>
          </a:xfrm>
          <a:custGeom>
            <a:avLst/>
            <a:gdLst>
              <a:gd name="connsiteX0" fmla="*/ 265378 w 4741485"/>
              <a:gd name="connsiteY0" fmla="*/ 0 h 919786"/>
              <a:gd name="connsiteX1" fmla="*/ 341488 w 4741485"/>
              <a:gd name="connsiteY1" fmla="*/ 0 h 919786"/>
              <a:gd name="connsiteX2" fmla="*/ 456938 w 4741485"/>
              <a:gd name="connsiteY2" fmla="*/ 0 h 919786"/>
              <a:gd name="connsiteX3" fmla="*/ 2535124 w 4741485"/>
              <a:gd name="connsiteY3" fmla="*/ 0 h 919786"/>
              <a:gd name="connsiteX4" fmla="*/ 2535124 w 4741485"/>
              <a:gd name="connsiteY4" fmla="*/ 1 h 919786"/>
              <a:gd name="connsiteX5" fmla="*/ 2652650 w 4741485"/>
              <a:gd name="connsiteY5" fmla="*/ 1 h 919786"/>
              <a:gd name="connsiteX6" fmla="*/ 2844210 w 4741485"/>
              <a:gd name="connsiteY6" fmla="*/ 191561 h 919786"/>
              <a:gd name="connsiteX7" fmla="*/ 2914048 w 4741485"/>
              <a:gd name="connsiteY7" fmla="*/ 379593 h 919786"/>
              <a:gd name="connsiteX8" fmla="*/ 4741485 w 4741485"/>
              <a:gd name="connsiteY8" fmla="*/ 379593 h 919786"/>
              <a:gd name="connsiteX9" fmla="*/ 4741485 w 4741485"/>
              <a:gd name="connsiteY9" fmla="*/ 919786 h 919786"/>
              <a:gd name="connsiteX10" fmla="*/ 0 w 4741485"/>
              <a:gd name="connsiteY10" fmla="*/ 919786 h 919786"/>
              <a:gd name="connsiteX11" fmla="*/ 0 w 4741485"/>
              <a:gd name="connsiteY11" fmla="*/ 767520 h 919786"/>
              <a:gd name="connsiteX12" fmla="*/ 0 w 4741485"/>
              <a:gd name="connsiteY12" fmla="*/ 662901 h 919786"/>
              <a:gd name="connsiteX13" fmla="*/ 0 w 4741485"/>
              <a:gd name="connsiteY13" fmla="*/ 390308 h 919786"/>
              <a:gd name="connsiteX14" fmla="*/ 0 w 4741485"/>
              <a:gd name="connsiteY14" fmla="*/ 379593 h 919786"/>
              <a:gd name="connsiteX15" fmla="*/ 3980 w 4741485"/>
              <a:gd name="connsiteY15" fmla="*/ 379593 h 919786"/>
              <a:gd name="connsiteX16" fmla="*/ 73818 w 4741485"/>
              <a:gd name="connsiteY16" fmla="*/ 191560 h 919786"/>
              <a:gd name="connsiteX17" fmla="*/ 265378 w 4741485"/>
              <a:gd name="connsiteY17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148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4741485" y="379593"/>
                </a:lnTo>
                <a:lnTo>
                  <a:pt x="474148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84730" y="1966354"/>
            <a:ext cx="3755503" cy="31500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휴먼교육센터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</a:p>
        </p:txBody>
      </p:sp>
      <p:sp>
        <p:nvSpPr>
          <p:cNvPr id="7" name="평행 사변형 6"/>
          <p:cNvSpPr/>
          <p:nvPr/>
        </p:nvSpPr>
        <p:spPr>
          <a:xfrm flipH="1">
            <a:off x="6556454" y="1474584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6809" y="143312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모두의 랭킹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31661" y="5695309"/>
            <a:ext cx="46616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>
                <a:solidFill>
                  <a:srgbClr val="434544"/>
                </a:solidFill>
              </a:rPr>
              <a:t>웹 페이지 개발 최종 발표 </a:t>
            </a:r>
            <a:endParaRPr lang="ko-KR" altLang="en-US" b="1" dirty="0">
              <a:solidFill>
                <a:srgbClr val="434544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35201" y="2909831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11236" y="2947839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강전석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김동연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519" y="3588843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07554" y="3626851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박창주    신치수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7837" y="4267855"/>
            <a:ext cx="80395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303872" y="4305863"/>
            <a:ext cx="1326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김동호    김정명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698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05979" y="142362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index.jsp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" y="3465513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35" y="1262635"/>
            <a:ext cx="5605908" cy="29536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69565" y="3586038"/>
            <a:ext cx="908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79455" y="4464339"/>
            <a:ext cx="2012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9" y="1332185"/>
            <a:ext cx="6458851" cy="17052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3061252"/>
            <a:ext cx="4843932" cy="3249534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2012907" y="3287983"/>
            <a:ext cx="265546" cy="9898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872321" y="4162477"/>
            <a:ext cx="2683775" cy="2063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34108" y="3037398"/>
            <a:ext cx="1168842" cy="405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09810" y="5121401"/>
            <a:ext cx="3192699" cy="72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4" y="243636"/>
            <a:ext cx="622069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1BAB04-A362-48A9-9A5D-A83CB5DCBAE9}"/>
              </a:ext>
            </a:extLst>
          </p:cNvPr>
          <p:cNvSpPr/>
          <p:nvPr/>
        </p:nvSpPr>
        <p:spPr>
          <a:xfrm>
            <a:off x="250007" y="2847720"/>
            <a:ext cx="7954426" cy="3838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48342" y="2882764"/>
            <a:ext cx="2808610" cy="3797943"/>
            <a:chOff x="556084" y="1534508"/>
            <a:chExt cx="2578178" cy="3561217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963846FB-95B7-4B29-A135-B53274AC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5" r="33531" b="19183"/>
            <a:stretch/>
          </p:blipFill>
          <p:spPr>
            <a:xfrm>
              <a:off x="556084" y="1534508"/>
              <a:ext cx="2578178" cy="3561217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178768" y="4780218"/>
              <a:ext cx="94929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Login.jsp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-1" r="111" b="-44143"/>
          <a:stretch/>
        </p:blipFill>
        <p:spPr bwMode="auto">
          <a:xfrm>
            <a:off x="3164532" y="2891153"/>
            <a:ext cx="4981619" cy="3789554"/>
          </a:xfrm>
          <a:prstGeom prst="rect">
            <a:avLst/>
          </a:prstGeom>
          <a:solidFill>
            <a:schemeClr val="bg1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로그인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963606" y="4062052"/>
            <a:ext cx="344260" cy="4777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544716" y="4009384"/>
            <a:ext cx="1383462" cy="4065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 정보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입력 및 전송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F36550-88B1-43FE-A424-A818F9D47058}"/>
              </a:ext>
            </a:extLst>
          </p:cNvPr>
          <p:cNvGrpSpPr/>
          <p:nvPr/>
        </p:nvGrpSpPr>
        <p:grpSpPr>
          <a:xfrm>
            <a:off x="252975" y="1133003"/>
            <a:ext cx="2797643" cy="1599698"/>
            <a:chOff x="-983058" y="1038803"/>
            <a:chExt cx="2595169" cy="1505499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8E2DAF35-6482-4E70-9356-EAA7D7DFA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34793" b="-20477"/>
            <a:stretch/>
          </p:blipFill>
          <p:spPr bwMode="auto">
            <a:xfrm>
              <a:off x="-983058" y="1038803"/>
              <a:ext cx="2594784" cy="149565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F77728-4E75-4612-9C1C-9ADE051EE64F}"/>
                </a:ext>
              </a:extLst>
            </p:cNvPr>
            <p:cNvSpPr txBox="1"/>
            <p:nvPr/>
          </p:nvSpPr>
          <p:spPr>
            <a:xfrm>
              <a:off x="378276" y="2258043"/>
              <a:ext cx="1233835" cy="286259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user.UserDTO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3D7C1F-815A-4DF5-A41D-9B80E80E3B5C}"/>
              </a:ext>
            </a:extLst>
          </p:cNvPr>
          <p:cNvGrpSpPr/>
          <p:nvPr/>
        </p:nvGrpSpPr>
        <p:grpSpPr>
          <a:xfrm>
            <a:off x="8489894" y="1135388"/>
            <a:ext cx="3470334" cy="5553707"/>
            <a:chOff x="3960469" y="88057"/>
            <a:chExt cx="3470334" cy="5553707"/>
          </a:xfrm>
          <a:solidFill>
            <a:srgbClr val="FF0000"/>
          </a:solidFill>
        </p:grpSpPr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6E8DEE03-F85A-41EC-ACC4-B85B8E88AE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5"/>
            <a:stretch/>
          </p:blipFill>
          <p:spPr bwMode="auto">
            <a:xfrm>
              <a:off x="3960469" y="88057"/>
              <a:ext cx="3470334" cy="5553707"/>
            </a:xfrm>
            <a:prstGeom prst="rect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973AB6-DEEC-4FBF-862B-D724E42A6BA5}"/>
                </a:ext>
              </a:extLst>
            </p:cNvPr>
            <p:cNvSpPr txBox="1"/>
            <p:nvPr/>
          </p:nvSpPr>
          <p:spPr>
            <a:xfrm>
              <a:off x="5585636" y="5333987"/>
              <a:ext cx="1843710" cy="307777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7F138C-418C-4361-8CDA-AC7AEE9D3C48}"/>
              </a:ext>
            </a:extLst>
          </p:cNvPr>
          <p:cNvGrpSpPr/>
          <p:nvPr/>
        </p:nvGrpSpPr>
        <p:grpSpPr>
          <a:xfrm>
            <a:off x="3172921" y="1135376"/>
            <a:ext cx="4981617" cy="1596572"/>
            <a:chOff x="5802435" y="3410293"/>
            <a:chExt cx="3820630" cy="125146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907D43-551C-4250-BAA5-9271D40CCB07}"/>
                </a:ext>
              </a:extLst>
            </p:cNvPr>
            <p:cNvGrpSpPr/>
            <p:nvPr/>
          </p:nvGrpSpPr>
          <p:grpSpPr>
            <a:xfrm>
              <a:off x="5802435" y="3410293"/>
              <a:ext cx="3820630" cy="1251464"/>
              <a:chOff x="5802434" y="3410293"/>
              <a:chExt cx="3820627" cy="1251464"/>
            </a:xfrm>
          </p:grpSpPr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3991BA93-AAE1-46C6-821C-9C732D0300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10" b="43627"/>
              <a:stretch/>
            </p:blipFill>
            <p:spPr bwMode="auto">
              <a:xfrm>
                <a:off x="5802434" y="3410293"/>
                <a:ext cx="3820627" cy="124573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2160DE-0A6A-4516-88F4-AE58C5AD6CD8}"/>
                  </a:ext>
                </a:extLst>
              </p:cNvPr>
              <p:cNvSpPr txBox="1"/>
              <p:nvPr/>
            </p:nvSpPr>
            <p:spPr>
              <a:xfrm>
                <a:off x="8434241" y="4419137"/>
                <a:ext cx="1188184" cy="24262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loginAction.jsp</a:t>
                </a:r>
                <a:endParaRPr lang="en-US" altLang="ko-KR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99C086-B01D-40C6-9BAA-F7739F4D4A87}"/>
                </a:ext>
              </a:extLst>
            </p:cNvPr>
            <p:cNvSpPr/>
            <p:nvPr/>
          </p:nvSpPr>
          <p:spPr>
            <a:xfrm>
              <a:off x="6671044" y="3765388"/>
              <a:ext cx="1827697" cy="142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A8417F8-4C61-4839-B42F-EB9975FB5469}"/>
                </a:ext>
              </a:extLst>
            </p:cNvPr>
            <p:cNvSpPr/>
            <p:nvPr/>
          </p:nvSpPr>
          <p:spPr>
            <a:xfrm>
              <a:off x="6748938" y="3500442"/>
              <a:ext cx="1558140" cy="1803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191696-EF55-48C0-BE0A-9C388219A445}"/>
              </a:ext>
            </a:extLst>
          </p:cNvPr>
          <p:cNvGrpSpPr/>
          <p:nvPr/>
        </p:nvGrpSpPr>
        <p:grpSpPr>
          <a:xfrm>
            <a:off x="3458830" y="5514946"/>
            <a:ext cx="4694879" cy="1162946"/>
            <a:chOff x="3854929" y="5380243"/>
            <a:chExt cx="4694879" cy="11629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9C524A-DE79-4120-8DA1-82ED0DD489E4}"/>
                </a:ext>
              </a:extLst>
            </p:cNvPr>
            <p:cNvGrpSpPr/>
            <p:nvPr/>
          </p:nvGrpSpPr>
          <p:grpSpPr>
            <a:xfrm>
              <a:off x="3854929" y="5380243"/>
              <a:ext cx="4686906" cy="846316"/>
              <a:chOff x="8224799" y="2706244"/>
              <a:chExt cx="4686906" cy="846316"/>
            </a:xfrm>
          </p:grpSpPr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FBD46EBE-35C5-4153-8CBA-EF38534D6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125" b="68222"/>
              <a:stretch/>
            </p:blipFill>
            <p:spPr bwMode="auto">
              <a:xfrm>
                <a:off x="8224799" y="2706244"/>
                <a:ext cx="4686906" cy="84631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6CE114F-F80F-4E6D-89DA-C04164553058}"/>
                  </a:ext>
                </a:extLst>
              </p:cNvPr>
              <p:cNvSpPr/>
              <p:nvPr/>
            </p:nvSpPr>
            <p:spPr>
              <a:xfrm>
                <a:off x="8598686" y="2984088"/>
                <a:ext cx="3314703" cy="29143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B8EA41-02C4-4E20-9AE2-CA1E1EA77889}"/>
                </a:ext>
              </a:extLst>
            </p:cNvPr>
            <p:cNvSpPr txBox="1"/>
            <p:nvPr/>
          </p:nvSpPr>
          <p:spPr>
            <a:xfrm>
              <a:off x="7518352" y="6235412"/>
              <a:ext cx="103145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Index.jsp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54EDF1-1BA2-44E8-B8D6-9DAB71FE7091}"/>
              </a:ext>
            </a:extLst>
          </p:cNvPr>
          <p:cNvSpPr/>
          <p:nvPr/>
        </p:nvSpPr>
        <p:spPr>
          <a:xfrm>
            <a:off x="552274" y="4415940"/>
            <a:ext cx="2199316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BEC967A-03FD-4CFF-A0A5-03610FF5313F}"/>
              </a:ext>
            </a:extLst>
          </p:cNvPr>
          <p:cNvSpPr/>
          <p:nvPr/>
        </p:nvSpPr>
        <p:spPr>
          <a:xfrm>
            <a:off x="6472780" y="1250385"/>
            <a:ext cx="1219845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 기능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809933-2317-44DA-9B0E-69BF6F9587D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692625" y="1361807"/>
            <a:ext cx="7878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98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006" y="1123652"/>
            <a:ext cx="3936099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7E5440-244A-4735-9F11-257F01C05A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7002" t="4239" r="36770" b="29843"/>
          <a:stretch/>
        </p:blipFill>
        <p:spPr>
          <a:xfrm>
            <a:off x="505979" y="1310810"/>
            <a:ext cx="3394902" cy="5098900"/>
          </a:xfrm>
        </p:spPr>
      </p:pic>
      <p:sp>
        <p:nvSpPr>
          <p:cNvPr id="17" name="TextBox 16"/>
          <p:cNvSpPr txBox="1"/>
          <p:nvPr/>
        </p:nvSpPr>
        <p:spPr>
          <a:xfrm>
            <a:off x="505979" y="1324734"/>
            <a:ext cx="82266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Join.jsp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6838" y="3820716"/>
            <a:ext cx="1354524" cy="307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약관 동의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5978" y="733548"/>
            <a:ext cx="253972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약관 동의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CE4E80D-2003-4E31-9BAE-F620B80AB90E}"/>
              </a:ext>
            </a:extLst>
          </p:cNvPr>
          <p:cNvGrpSpPr/>
          <p:nvPr/>
        </p:nvGrpSpPr>
        <p:grpSpPr>
          <a:xfrm>
            <a:off x="4468226" y="1479708"/>
            <a:ext cx="7226185" cy="4593921"/>
            <a:chOff x="-92176" y="3729358"/>
            <a:chExt cx="7226185" cy="4593921"/>
          </a:xfrm>
        </p:grpSpPr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E9E79756-AE08-4D83-BCDA-7227D66C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787" y="4045524"/>
              <a:ext cx="7217796" cy="427775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EF9AD2B-E65E-4FBA-93A7-90421E879EFA}"/>
                </a:ext>
              </a:extLst>
            </p:cNvPr>
            <p:cNvSpPr txBox="1"/>
            <p:nvPr/>
          </p:nvSpPr>
          <p:spPr>
            <a:xfrm>
              <a:off x="-92176" y="3729358"/>
              <a:ext cx="134844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joinAction.jsp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4BF223-8896-4131-87A7-DB6498B3B652}"/>
              </a:ext>
            </a:extLst>
          </p:cNvPr>
          <p:cNvSpPr/>
          <p:nvPr/>
        </p:nvSpPr>
        <p:spPr>
          <a:xfrm>
            <a:off x="885227" y="4128492"/>
            <a:ext cx="2539728" cy="11109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33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417859D-6AB7-4CCE-AD45-EAC801B31D4B}"/>
              </a:ext>
            </a:extLst>
          </p:cNvPr>
          <p:cNvSpPr/>
          <p:nvPr/>
        </p:nvSpPr>
        <p:spPr>
          <a:xfrm>
            <a:off x="250007" y="1123652"/>
            <a:ext cx="3776709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80D67B-E6D7-46CB-818C-23EB0C27075C}"/>
              </a:ext>
            </a:extLst>
          </p:cNvPr>
          <p:cNvGrpSpPr/>
          <p:nvPr/>
        </p:nvGrpSpPr>
        <p:grpSpPr>
          <a:xfrm>
            <a:off x="505979" y="1324734"/>
            <a:ext cx="3183470" cy="5157391"/>
            <a:chOff x="421309" y="1036166"/>
            <a:chExt cx="3183470" cy="51573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FA5909-C1CA-4B2E-92B0-DA321C02E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24" t="4821" r="37094" b="19997"/>
            <a:stretch/>
          </p:blipFill>
          <p:spPr>
            <a:xfrm>
              <a:off x="421309" y="1036166"/>
              <a:ext cx="3183470" cy="51573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179B0D-E02B-4673-8FBB-3D04E91957EE}"/>
                </a:ext>
              </a:extLst>
            </p:cNvPr>
            <p:cNvSpPr txBox="1"/>
            <p:nvPr/>
          </p:nvSpPr>
          <p:spPr>
            <a:xfrm>
              <a:off x="421309" y="1036166"/>
              <a:ext cx="92685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Join2.jsp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7A4503-4B81-4EF4-9E6A-805FB914368B}"/>
              </a:ext>
            </a:extLst>
          </p:cNvPr>
          <p:cNvSpPr/>
          <p:nvPr/>
        </p:nvSpPr>
        <p:spPr>
          <a:xfrm>
            <a:off x="763398" y="3130644"/>
            <a:ext cx="1473477" cy="3348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정보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BFCB89-6ECD-4B35-87DE-6DFE058B17EF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0329C-1D04-4CC6-9640-B2BB36326E57}"/>
              </a:ext>
            </a:extLst>
          </p:cNvPr>
          <p:cNvSpPr/>
          <p:nvPr/>
        </p:nvSpPr>
        <p:spPr>
          <a:xfrm>
            <a:off x="771787" y="3465513"/>
            <a:ext cx="2692865" cy="19957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7C3C0F-C90C-434E-8C12-FDB7A3DFB8CE}"/>
              </a:ext>
            </a:extLst>
          </p:cNvPr>
          <p:cNvGrpSpPr/>
          <p:nvPr/>
        </p:nvGrpSpPr>
        <p:grpSpPr>
          <a:xfrm>
            <a:off x="6207849" y="1282481"/>
            <a:ext cx="5586752" cy="2394872"/>
            <a:chOff x="3071466" y="1466428"/>
            <a:chExt cx="3092264" cy="1291272"/>
          </a:xfrm>
        </p:grpSpPr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11E2828-0B0F-4E9E-A57C-86B0004D8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78"/>
            <a:stretch/>
          </p:blipFill>
          <p:spPr bwMode="auto">
            <a:xfrm>
              <a:off x="3071466" y="1466428"/>
              <a:ext cx="3092264" cy="12912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4C8C4B-1DC0-4E37-9EB9-0771D1550DDE}"/>
                </a:ext>
              </a:extLst>
            </p:cNvPr>
            <p:cNvSpPr txBox="1"/>
            <p:nvPr/>
          </p:nvSpPr>
          <p:spPr>
            <a:xfrm>
              <a:off x="5144137" y="2591752"/>
              <a:ext cx="1019593" cy="165948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</a:rPr>
                <a:t>user.UserDAO.join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917C91-E0E3-4201-9ADE-6C64380856D9}"/>
              </a:ext>
            </a:extLst>
          </p:cNvPr>
          <p:cNvGrpSpPr/>
          <p:nvPr/>
        </p:nvGrpSpPr>
        <p:grpSpPr>
          <a:xfrm>
            <a:off x="4224537" y="3869456"/>
            <a:ext cx="7570068" cy="2694496"/>
            <a:chOff x="5221533" y="1628135"/>
            <a:chExt cx="7570068" cy="26944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E5E1BE1-4561-48D5-8029-745AC4C93CDA}"/>
                </a:ext>
              </a:extLst>
            </p:cNvPr>
            <p:cNvGrpSpPr/>
            <p:nvPr/>
          </p:nvGrpSpPr>
          <p:grpSpPr>
            <a:xfrm>
              <a:off x="5221533" y="1628135"/>
              <a:ext cx="7570068" cy="2694496"/>
              <a:chOff x="303309" y="1628135"/>
              <a:chExt cx="7570068" cy="2694496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CEFA67F4-0282-465F-B793-58A32F5E3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759" r="-62"/>
              <a:stretch/>
            </p:blipFill>
            <p:spPr bwMode="auto">
              <a:xfrm>
                <a:off x="303309" y="1628135"/>
                <a:ext cx="7570068" cy="269449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839694-C7D1-40FE-9E3D-FD0C7E53E667}"/>
                  </a:ext>
                </a:extLst>
              </p:cNvPr>
              <p:cNvSpPr txBox="1"/>
              <p:nvPr/>
            </p:nvSpPr>
            <p:spPr>
              <a:xfrm>
                <a:off x="5777218" y="4014854"/>
                <a:ext cx="2096155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userRegisterAction.jsp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2DC743-F367-4AAC-912D-F7C7F02FF1C3}"/>
                </a:ext>
              </a:extLst>
            </p:cNvPr>
            <p:cNvSpPr/>
            <p:nvPr/>
          </p:nvSpPr>
          <p:spPr>
            <a:xfrm>
              <a:off x="6160711" y="1753021"/>
              <a:ext cx="6554754" cy="2048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A97EE8-DDA7-4BCF-863C-74CDE91EEAEF}"/>
              </a:ext>
            </a:extLst>
          </p:cNvPr>
          <p:cNvSpPr/>
          <p:nvPr/>
        </p:nvSpPr>
        <p:spPr>
          <a:xfrm>
            <a:off x="505978" y="733548"/>
            <a:ext cx="3050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2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 정보 입력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096CF3-AE23-4366-8BB1-C9CDB6AD7316}"/>
              </a:ext>
            </a:extLst>
          </p:cNvPr>
          <p:cNvSpPr/>
          <p:nvPr/>
        </p:nvSpPr>
        <p:spPr>
          <a:xfrm>
            <a:off x="5163715" y="3758034"/>
            <a:ext cx="1802682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신규 회원정보 등록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F63368E-A4B8-49FC-BBDF-9024BAA1161A}"/>
              </a:ext>
            </a:extLst>
          </p:cNvPr>
          <p:cNvCxnSpPr>
            <a:stCxn id="21" idx="3"/>
            <a:endCxn id="13" idx="2"/>
          </p:cNvCxnSpPr>
          <p:nvPr/>
        </p:nvCxnSpPr>
        <p:spPr>
          <a:xfrm flipV="1">
            <a:off x="6966397" y="3677353"/>
            <a:ext cx="2034828" cy="19210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7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536628-E072-42B1-973C-6B24B4E2EE56}"/>
              </a:ext>
            </a:extLst>
          </p:cNvPr>
          <p:cNvSpPr/>
          <p:nvPr/>
        </p:nvSpPr>
        <p:spPr>
          <a:xfrm>
            <a:off x="250007" y="1123652"/>
            <a:ext cx="4265805" cy="5562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B0C5A3-DE85-45DD-AE5E-8432EC38DFFA}"/>
              </a:ext>
            </a:extLst>
          </p:cNvPr>
          <p:cNvGrpSpPr/>
          <p:nvPr/>
        </p:nvGrpSpPr>
        <p:grpSpPr>
          <a:xfrm>
            <a:off x="550585" y="1829371"/>
            <a:ext cx="3614313" cy="4150936"/>
            <a:chOff x="595429" y="1445545"/>
            <a:chExt cx="4781912" cy="48367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7011567-41E8-480F-AAD1-4BCAF41A1643}"/>
                </a:ext>
              </a:extLst>
            </p:cNvPr>
            <p:cNvGrpSpPr/>
            <p:nvPr/>
          </p:nvGrpSpPr>
          <p:grpSpPr>
            <a:xfrm>
              <a:off x="595429" y="1445545"/>
              <a:ext cx="4781912" cy="4836746"/>
              <a:chOff x="5806230" y="2058147"/>
              <a:chExt cx="4701481" cy="475539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F4A03C9-CE4F-4C6D-8E38-B6CAAA5D5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950" t="4511" r="36992" b="45540"/>
              <a:stretch/>
            </p:blipFill>
            <p:spPr>
              <a:xfrm>
                <a:off x="5808135" y="2058147"/>
                <a:ext cx="4699576" cy="475539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1AD225-9706-4982-928C-75665E2E270B}"/>
                  </a:ext>
                </a:extLst>
              </p:cNvPr>
              <p:cNvSpPr txBox="1"/>
              <p:nvPr/>
            </p:nvSpPr>
            <p:spPr>
              <a:xfrm>
                <a:off x="5806230" y="2058147"/>
                <a:ext cx="1215289" cy="3525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Join3.jsp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D9C94-2A16-41BC-86A9-2154D267B64E}"/>
                </a:ext>
              </a:extLst>
            </p:cNvPr>
            <p:cNvSpPr/>
            <p:nvPr/>
          </p:nvSpPr>
          <p:spPr>
            <a:xfrm>
              <a:off x="2315413" y="4931259"/>
              <a:ext cx="1343877" cy="3583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전송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E11C7A-F15D-4C5B-88EC-32F42354F7F9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438CD8-A620-459E-8ADD-79285CDD52CA}"/>
              </a:ext>
            </a:extLst>
          </p:cNvPr>
          <p:cNvGrpSpPr/>
          <p:nvPr/>
        </p:nvGrpSpPr>
        <p:grpSpPr>
          <a:xfrm>
            <a:off x="5327008" y="1123651"/>
            <a:ext cx="5880684" cy="5553983"/>
            <a:chOff x="5880682" y="1232470"/>
            <a:chExt cx="5617989" cy="529487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8F8B086-23B9-40E2-B53D-8E64E06A7C49}"/>
                </a:ext>
              </a:extLst>
            </p:cNvPr>
            <p:cNvGrpSpPr/>
            <p:nvPr/>
          </p:nvGrpSpPr>
          <p:grpSpPr>
            <a:xfrm>
              <a:off x="5880682" y="1232470"/>
              <a:ext cx="5617989" cy="5294877"/>
              <a:chOff x="4452083" y="1295047"/>
              <a:chExt cx="5617989" cy="5294877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AB11ADE-B3F4-41F4-9B41-D133717A4302}"/>
                  </a:ext>
                </a:extLst>
              </p:cNvPr>
              <p:cNvGrpSpPr/>
              <p:nvPr/>
            </p:nvGrpSpPr>
            <p:grpSpPr>
              <a:xfrm>
                <a:off x="4452083" y="1295047"/>
                <a:ext cx="5617989" cy="5294877"/>
                <a:chOff x="3523230" y="2168181"/>
                <a:chExt cx="5617989" cy="5294877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9838A36-3A0B-40BB-BD35-7D42D9524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3634" r="64099" b="39200"/>
                <a:stretch/>
              </p:blipFill>
              <p:spPr>
                <a:xfrm>
                  <a:off x="3523230" y="2168181"/>
                  <a:ext cx="5617989" cy="5294877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</p:pic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AA93E06B-10A2-4904-9352-1AC6DD773452}"/>
                    </a:ext>
                  </a:extLst>
                </p:cNvPr>
                <p:cNvGrpSpPr/>
                <p:nvPr/>
              </p:nvGrpSpPr>
              <p:grpSpPr>
                <a:xfrm>
                  <a:off x="3821917" y="3097959"/>
                  <a:ext cx="3031742" cy="4186148"/>
                  <a:chOff x="-40882" y="2753513"/>
                  <a:chExt cx="3495205" cy="48260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68897AB-F9EB-47A4-9CEE-06843D313DC9}"/>
                      </a:ext>
                    </a:extLst>
                  </p:cNvPr>
                  <p:cNvSpPr/>
                  <p:nvPr/>
                </p:nvSpPr>
                <p:spPr>
                  <a:xfrm>
                    <a:off x="989865" y="2753513"/>
                    <a:ext cx="2464458" cy="239627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2A25E81-229F-43B1-995F-50DE9F5864B9}"/>
                      </a:ext>
                    </a:extLst>
                  </p:cNvPr>
                  <p:cNvSpPr/>
                  <p:nvPr/>
                </p:nvSpPr>
                <p:spPr>
                  <a:xfrm>
                    <a:off x="-40882" y="5547085"/>
                    <a:ext cx="2943935" cy="198039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F8AB04C8-05D1-429C-AEEB-59F591CFA89F}"/>
                      </a:ext>
                    </a:extLst>
                  </p:cNvPr>
                  <p:cNvSpPr/>
                  <p:nvPr/>
                </p:nvSpPr>
                <p:spPr>
                  <a:xfrm>
                    <a:off x="-40882" y="7381551"/>
                    <a:ext cx="1754195" cy="198039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4F53B7-F881-4228-8E8B-951691676CC3}"/>
                  </a:ext>
                </a:extLst>
              </p:cNvPr>
              <p:cNvSpPr txBox="1"/>
              <p:nvPr/>
            </p:nvSpPr>
            <p:spPr>
              <a:xfrm>
                <a:off x="9135805" y="1295048"/>
                <a:ext cx="934266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Join3.jsp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F24D57-67C9-4B4E-B918-FB0F4D1A5228}"/>
                </a:ext>
              </a:extLst>
            </p:cNvPr>
            <p:cNvSpPr/>
            <p:nvPr/>
          </p:nvSpPr>
          <p:spPr>
            <a:xfrm>
              <a:off x="9207523" y="2162248"/>
              <a:ext cx="1246691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해시 값 생성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A5129E3-3B63-4F1B-927A-4F322516D936}"/>
                </a:ext>
              </a:extLst>
            </p:cNvPr>
            <p:cNvSpPr/>
            <p:nvPr/>
          </p:nvSpPr>
          <p:spPr>
            <a:xfrm>
              <a:off x="8732939" y="4459249"/>
              <a:ext cx="1446553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계정 정보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32235E-B169-406F-814B-13522531971D}"/>
                </a:ext>
              </a:extLst>
            </p:cNvPr>
            <p:cNvSpPr/>
            <p:nvPr/>
          </p:nvSpPr>
          <p:spPr>
            <a:xfrm>
              <a:off x="7700958" y="6168174"/>
              <a:ext cx="991131" cy="307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전송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06C9B8-4996-4F85-9DCD-8F4443123818}"/>
              </a:ext>
            </a:extLst>
          </p:cNvPr>
          <p:cNvSpPr/>
          <p:nvPr/>
        </p:nvSpPr>
        <p:spPr>
          <a:xfrm>
            <a:off x="505978" y="733548"/>
            <a:ext cx="27657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3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이메일 전송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5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E5DA18F-545C-4DFE-A3D6-F90094433265}"/>
              </a:ext>
            </a:extLst>
          </p:cNvPr>
          <p:cNvGrpSpPr/>
          <p:nvPr/>
        </p:nvGrpSpPr>
        <p:grpSpPr>
          <a:xfrm>
            <a:off x="6657425" y="2164880"/>
            <a:ext cx="2512000" cy="1702438"/>
            <a:chOff x="3577487" y="1624799"/>
            <a:chExt cx="2512000" cy="170243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D99DDC-D4B4-416C-92DF-2F23A053D438}"/>
                </a:ext>
              </a:extLst>
            </p:cNvPr>
            <p:cNvGrpSpPr/>
            <p:nvPr/>
          </p:nvGrpSpPr>
          <p:grpSpPr>
            <a:xfrm>
              <a:off x="3585876" y="2082198"/>
              <a:ext cx="2503611" cy="1245039"/>
              <a:chOff x="3524955" y="1246880"/>
              <a:chExt cx="1762125" cy="876300"/>
            </a:xfrm>
          </p:grpSpPr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55B36B09-3D9F-4C5A-B660-8C195E96FE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955" y="1246880"/>
                <a:ext cx="1762125" cy="876300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7AF7C7F-2C98-4223-899C-588D15ACA159}"/>
                  </a:ext>
                </a:extLst>
              </p:cNvPr>
              <p:cNvSpPr/>
              <p:nvPr/>
            </p:nvSpPr>
            <p:spPr>
              <a:xfrm>
                <a:off x="3813350" y="1406159"/>
                <a:ext cx="948267" cy="177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0A15C85-FCF9-46F9-9C02-D4576C23A7DE}"/>
                  </a:ext>
                </a:extLst>
              </p:cNvPr>
              <p:cNvSpPr/>
              <p:nvPr/>
            </p:nvSpPr>
            <p:spPr>
              <a:xfrm>
                <a:off x="3813349" y="1945380"/>
                <a:ext cx="1405468" cy="1778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6FEE9B-1EF9-4465-92B5-31E6762648C3}"/>
                </a:ext>
              </a:extLst>
            </p:cNvPr>
            <p:cNvSpPr/>
            <p:nvPr/>
          </p:nvSpPr>
          <p:spPr>
            <a:xfrm>
              <a:off x="3577487" y="1624799"/>
              <a:ext cx="1556575" cy="4538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/>
                <a:t>메일 전송</a:t>
              </a:r>
              <a:endParaRPr lang="en-US" altLang="ko-KR" sz="1400" b="1" dirty="0"/>
            </a:p>
            <a:p>
              <a:r>
                <a:rPr lang="ko-KR" altLang="en-US" sz="1400" b="1" dirty="0"/>
                <a:t>관련 라이브러리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2DCA1E-525C-4E07-81F1-2B6DD24FDF95}"/>
              </a:ext>
            </a:extLst>
          </p:cNvPr>
          <p:cNvSpPr/>
          <p:nvPr/>
        </p:nvSpPr>
        <p:spPr>
          <a:xfrm>
            <a:off x="505978" y="733548"/>
            <a:ext cx="27657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3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이메일 전송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2BA226-74C7-4F5C-8D53-81746C84D0DF}"/>
              </a:ext>
            </a:extLst>
          </p:cNvPr>
          <p:cNvGrpSpPr/>
          <p:nvPr/>
        </p:nvGrpSpPr>
        <p:grpSpPr>
          <a:xfrm>
            <a:off x="553173" y="1477883"/>
            <a:ext cx="5813911" cy="5049693"/>
            <a:chOff x="553173" y="1477883"/>
            <a:chExt cx="5813911" cy="50496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C91341-81B0-420B-8B19-970A467159B4}"/>
                </a:ext>
              </a:extLst>
            </p:cNvPr>
            <p:cNvGrpSpPr/>
            <p:nvPr/>
          </p:nvGrpSpPr>
          <p:grpSpPr>
            <a:xfrm>
              <a:off x="553173" y="1477883"/>
              <a:ext cx="5813911" cy="5049693"/>
              <a:chOff x="8942796" y="-155414"/>
              <a:chExt cx="5813911" cy="50496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3073015-506E-4168-9D93-3B381797D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1185" y="152363"/>
                <a:ext cx="5805522" cy="4741916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83DE1D-2380-4976-A3BE-DC5A0094BAF8}"/>
                  </a:ext>
                </a:extLst>
              </p:cNvPr>
              <p:cNvSpPr txBox="1"/>
              <p:nvPr/>
            </p:nvSpPr>
            <p:spPr>
              <a:xfrm>
                <a:off x="8942796" y="-155414"/>
                <a:ext cx="1571520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util.SHA256.java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A58E64-6A8B-4B2F-A02B-C3DFDD032988}"/>
                </a:ext>
              </a:extLst>
            </p:cNvPr>
            <p:cNvSpPr/>
            <p:nvPr/>
          </p:nvSpPr>
          <p:spPr>
            <a:xfrm>
              <a:off x="4929263" y="1899608"/>
              <a:ext cx="1304986" cy="3226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해시 값 생성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79919-BB0E-4E57-83CB-E7DA10951040}"/>
              </a:ext>
            </a:extLst>
          </p:cNvPr>
          <p:cNvGrpSpPr/>
          <p:nvPr/>
        </p:nvGrpSpPr>
        <p:grpSpPr>
          <a:xfrm>
            <a:off x="6657425" y="4093620"/>
            <a:ext cx="5056639" cy="1936552"/>
            <a:chOff x="6657425" y="4093620"/>
            <a:chExt cx="5056639" cy="19365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239BCB-025F-4E13-9F1B-C586EB845D02}"/>
                </a:ext>
              </a:extLst>
            </p:cNvPr>
            <p:cNvGrpSpPr/>
            <p:nvPr/>
          </p:nvGrpSpPr>
          <p:grpSpPr>
            <a:xfrm>
              <a:off x="6657425" y="4093620"/>
              <a:ext cx="5056639" cy="1936552"/>
              <a:chOff x="3563486" y="2306836"/>
              <a:chExt cx="5056639" cy="193655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CEBADB-A6F4-43DB-BC00-48323A4FC601}"/>
                  </a:ext>
                </a:extLst>
              </p:cNvPr>
              <p:cNvSpPr txBox="1"/>
              <p:nvPr/>
            </p:nvSpPr>
            <p:spPr>
              <a:xfrm>
                <a:off x="3563486" y="2306836"/>
                <a:ext cx="1061766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Gmail.java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C3317DA-9522-400D-95A0-DBDD2216E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875" y="2614613"/>
                <a:ext cx="5048250" cy="1628775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DBAC47-01AA-402A-8DFC-A291868912CD}"/>
                </a:ext>
              </a:extLst>
            </p:cNvPr>
            <p:cNvSpPr/>
            <p:nvPr/>
          </p:nvSpPr>
          <p:spPr>
            <a:xfrm>
              <a:off x="10184702" y="4493205"/>
              <a:ext cx="1435485" cy="3226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구글 계정 정보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659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D0AAE-C076-4C80-90C7-1FE6EAA20292}"/>
              </a:ext>
            </a:extLst>
          </p:cNvPr>
          <p:cNvSpPr/>
          <p:nvPr/>
        </p:nvSpPr>
        <p:spPr>
          <a:xfrm>
            <a:off x="252426" y="1130467"/>
            <a:ext cx="5048237" cy="5547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BC3DA0-4562-4A34-99E4-D59376D806B6}"/>
              </a:ext>
            </a:extLst>
          </p:cNvPr>
          <p:cNvGrpSpPr/>
          <p:nvPr/>
        </p:nvGrpSpPr>
        <p:grpSpPr>
          <a:xfrm>
            <a:off x="1526539" y="4183909"/>
            <a:ext cx="2442161" cy="2407371"/>
            <a:chOff x="9145762" y="2479283"/>
            <a:chExt cx="2442161" cy="2407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1036B5-A7F2-45A5-A290-58916DDB0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9" t="4747" r="36986" b="52778"/>
            <a:stretch/>
          </p:blipFill>
          <p:spPr bwMode="auto">
            <a:xfrm>
              <a:off x="9145762" y="2480487"/>
              <a:ext cx="2442161" cy="2406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0FB82A-9EFE-4CCF-8C2D-D4EE36483425}"/>
                </a:ext>
              </a:extLst>
            </p:cNvPr>
            <p:cNvSpPr txBox="1"/>
            <p:nvPr/>
          </p:nvSpPr>
          <p:spPr>
            <a:xfrm>
              <a:off x="9150044" y="2479283"/>
              <a:ext cx="92685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Join4.jsp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D47B02-7904-464A-B9CD-573F2768DC78}"/>
              </a:ext>
            </a:extLst>
          </p:cNvPr>
          <p:cNvGrpSpPr/>
          <p:nvPr/>
        </p:nvGrpSpPr>
        <p:grpSpPr>
          <a:xfrm>
            <a:off x="252426" y="1266282"/>
            <a:ext cx="5048237" cy="2633210"/>
            <a:chOff x="392538" y="1266282"/>
            <a:chExt cx="4137517" cy="20588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99FCDB-CE71-4A97-A083-CD31F74A4840}"/>
                </a:ext>
              </a:extLst>
            </p:cNvPr>
            <p:cNvGrpSpPr/>
            <p:nvPr/>
          </p:nvGrpSpPr>
          <p:grpSpPr>
            <a:xfrm>
              <a:off x="392538" y="1266282"/>
              <a:ext cx="4137517" cy="2058875"/>
              <a:chOff x="1310442" y="2219668"/>
              <a:chExt cx="5543544" cy="275853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2F865B0-D248-4A4A-A2A8-37747A4B1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597"/>
              <a:stretch/>
            </p:blipFill>
            <p:spPr>
              <a:xfrm>
                <a:off x="1310442" y="2219668"/>
                <a:ext cx="5543544" cy="275853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F8AA5BC-7CE7-406B-A975-AD9017091B3E}"/>
                  </a:ext>
                </a:extLst>
              </p:cNvPr>
              <p:cNvSpPr/>
              <p:nvPr/>
            </p:nvSpPr>
            <p:spPr>
              <a:xfrm>
                <a:off x="3119904" y="3998181"/>
                <a:ext cx="1861096" cy="32839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F7CDC2-CFCF-44DA-924D-CCD1560324F9}"/>
                </a:ext>
              </a:extLst>
            </p:cNvPr>
            <p:cNvSpPr/>
            <p:nvPr/>
          </p:nvSpPr>
          <p:spPr>
            <a:xfrm>
              <a:off x="3138996" y="2585518"/>
              <a:ext cx="881718" cy="1768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메일 확인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0416BB-EB0C-46EA-A705-A8062F7EA2BE}"/>
              </a:ext>
            </a:extLst>
          </p:cNvPr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4473-B789-4061-8129-D0F3BAE989A1}"/>
              </a:ext>
            </a:extLst>
          </p:cNvPr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회원가입 페이지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4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45CC8E-7C6E-4568-A022-538930D9C395}"/>
              </a:ext>
            </a:extLst>
          </p:cNvPr>
          <p:cNvGrpSpPr/>
          <p:nvPr/>
        </p:nvGrpSpPr>
        <p:grpSpPr>
          <a:xfrm>
            <a:off x="5482883" y="1204219"/>
            <a:ext cx="5052195" cy="2895876"/>
            <a:chOff x="1845846" y="1091271"/>
            <a:chExt cx="5052195" cy="28958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83BD61-F2BB-4E70-AFD3-B371A667E4BF}"/>
                </a:ext>
              </a:extLst>
            </p:cNvPr>
            <p:cNvGrpSpPr/>
            <p:nvPr/>
          </p:nvGrpSpPr>
          <p:grpSpPr>
            <a:xfrm>
              <a:off x="1845846" y="1091271"/>
              <a:ext cx="5052195" cy="2895876"/>
              <a:chOff x="5325646" y="-477572"/>
              <a:chExt cx="5052195" cy="2895876"/>
            </a:xfrm>
          </p:grpSpPr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7058F205-9ABD-4D78-A451-800028198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449"/>
              <a:stretch/>
            </p:blipFill>
            <p:spPr bwMode="auto">
              <a:xfrm>
                <a:off x="5329604" y="-164613"/>
                <a:ext cx="5048237" cy="2582917"/>
              </a:xfrm>
              <a:prstGeom prst="rect">
                <a:avLst/>
              </a:prstGeom>
              <a:noFill/>
              <a:ln w="9525">
                <a:solidFill>
                  <a:schemeClr val="accent4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46A94-D3FC-42B6-A8FF-4D4C489A5072}"/>
                  </a:ext>
                </a:extLst>
              </p:cNvPr>
              <p:cNvSpPr txBox="1"/>
              <p:nvPr/>
            </p:nvSpPr>
            <p:spPr>
              <a:xfrm>
                <a:off x="5325646" y="-477572"/>
                <a:ext cx="2095702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emailCheckAction.java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EE476F-9D5C-44F2-90B1-6DE229E2060C}"/>
                </a:ext>
              </a:extLst>
            </p:cNvPr>
            <p:cNvSpPr/>
            <p:nvPr/>
          </p:nvSpPr>
          <p:spPr>
            <a:xfrm>
              <a:off x="2103970" y="1829707"/>
              <a:ext cx="2181138" cy="162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76C02F-FD0E-4ADD-AE47-FBEFFADCF3D4}"/>
              </a:ext>
            </a:extLst>
          </p:cNvPr>
          <p:cNvGrpSpPr/>
          <p:nvPr/>
        </p:nvGrpSpPr>
        <p:grpSpPr>
          <a:xfrm>
            <a:off x="5492652" y="4280703"/>
            <a:ext cx="6340142" cy="2194184"/>
            <a:chOff x="7212082" y="2924146"/>
            <a:chExt cx="6340142" cy="2194184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5742E7BB-D930-4977-8335-A9E8721D89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10"/>
            <a:stretch/>
          </p:blipFill>
          <p:spPr bwMode="auto">
            <a:xfrm>
              <a:off x="7218419" y="3231924"/>
              <a:ext cx="6333805" cy="1886406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A53B5-96AD-4C25-BC7F-2341BE8BAEEE}"/>
                </a:ext>
              </a:extLst>
            </p:cNvPr>
            <p:cNvSpPr txBox="1"/>
            <p:nvPr/>
          </p:nvSpPr>
          <p:spPr>
            <a:xfrm>
              <a:off x="7212082" y="2924146"/>
              <a:ext cx="3339697" cy="3077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user.UserDAO.setUserEmailChecked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46F017E-80D9-4E62-A238-D6B6414D7BB5}"/>
              </a:ext>
            </a:extLst>
          </p:cNvPr>
          <p:cNvSpPr/>
          <p:nvPr/>
        </p:nvSpPr>
        <p:spPr>
          <a:xfrm>
            <a:off x="2411626" y="3285859"/>
            <a:ext cx="671988" cy="102677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8FC871-E9AB-4F6E-88A7-A403AB91847A}"/>
              </a:ext>
            </a:extLst>
          </p:cNvPr>
          <p:cNvSpPr/>
          <p:nvPr/>
        </p:nvSpPr>
        <p:spPr>
          <a:xfrm>
            <a:off x="8247593" y="1942655"/>
            <a:ext cx="1676583" cy="222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이메일 인증 확인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DCFC5C6-E898-48C2-95AE-90D7977144CD}"/>
              </a:ext>
            </a:extLst>
          </p:cNvPr>
          <p:cNvCxnSpPr>
            <a:stCxn id="25" idx="2"/>
            <a:endCxn id="21" idx="3"/>
          </p:cNvCxnSpPr>
          <p:nvPr/>
        </p:nvCxnSpPr>
        <p:spPr>
          <a:xfrm rot="5400000">
            <a:off x="7824570" y="3173277"/>
            <a:ext cx="2269094" cy="25353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1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51596" y="1127939"/>
            <a:ext cx="5192859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25" name="직사각형 2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비밀번호 찾기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6323" y="1291964"/>
            <a:ext cx="1969752" cy="2777705"/>
            <a:chOff x="989453" y="3557674"/>
            <a:chExt cx="1969752" cy="277770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8" t="6972" r="36759" b="18297"/>
            <a:stretch/>
          </p:blipFill>
          <p:spPr bwMode="auto">
            <a:xfrm>
              <a:off x="989453" y="3557674"/>
              <a:ext cx="1969752" cy="2777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19293" y="3597493"/>
              <a:ext cx="1328377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557687" y="1299131"/>
            <a:ext cx="2504746" cy="2784375"/>
            <a:chOff x="2593165" y="2303289"/>
            <a:chExt cx="2504746" cy="2784375"/>
          </a:xfrm>
        </p:grpSpPr>
        <p:grpSp>
          <p:nvGrpSpPr>
            <p:cNvPr id="4" name="그룹 3"/>
            <p:cNvGrpSpPr/>
            <p:nvPr/>
          </p:nvGrpSpPr>
          <p:grpSpPr>
            <a:xfrm>
              <a:off x="2593165" y="2303289"/>
              <a:ext cx="2504746" cy="2784375"/>
              <a:chOff x="3051607" y="1848922"/>
              <a:chExt cx="2504746" cy="2784375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44" t="6743" r="36292" b="17703"/>
              <a:stretch/>
            </p:blipFill>
            <p:spPr bwMode="auto">
              <a:xfrm>
                <a:off x="3396113" y="1848922"/>
                <a:ext cx="2160240" cy="2784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오른쪽 화살표 10"/>
              <p:cNvSpPr/>
              <p:nvPr/>
            </p:nvSpPr>
            <p:spPr>
              <a:xfrm>
                <a:off x="3051607" y="2967690"/>
                <a:ext cx="503700" cy="423890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966560" y="2354887"/>
              <a:ext cx="1817229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forget_pw_send.jsp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8B839E-6FF9-46D8-A265-3216B93760C8}"/>
              </a:ext>
            </a:extLst>
          </p:cNvPr>
          <p:cNvGrpSpPr/>
          <p:nvPr/>
        </p:nvGrpSpPr>
        <p:grpSpPr>
          <a:xfrm>
            <a:off x="5444455" y="1127939"/>
            <a:ext cx="6521116" cy="5549697"/>
            <a:chOff x="5283383" y="2013714"/>
            <a:chExt cx="5871755" cy="4997068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7623C8C1-0B3A-4A66-9EA7-66A3B1E89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9"/>
            <a:stretch/>
          </p:blipFill>
          <p:spPr bwMode="auto">
            <a:xfrm>
              <a:off x="5283383" y="2013715"/>
              <a:ext cx="5871755" cy="499706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64A9BE-69FD-40FC-8F14-92F7B88B23F6}"/>
                </a:ext>
              </a:extLst>
            </p:cNvPr>
            <p:cNvSpPr txBox="1"/>
            <p:nvPr/>
          </p:nvSpPr>
          <p:spPr>
            <a:xfrm>
              <a:off x="9483201" y="2013714"/>
              <a:ext cx="1671936" cy="27712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forget_pw_send.jsp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045873-C9F1-4A4D-B9E0-B9AD3FFD40B1}"/>
              </a:ext>
            </a:extLst>
          </p:cNvPr>
          <p:cNvSpPr/>
          <p:nvPr/>
        </p:nvSpPr>
        <p:spPr>
          <a:xfrm>
            <a:off x="771787" y="3821125"/>
            <a:ext cx="1596920" cy="443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아이디와</a:t>
            </a:r>
            <a:br>
              <a:rPr lang="en-US" altLang="ko-KR" sz="1400" b="1" dirty="0"/>
            </a:br>
            <a:r>
              <a:rPr lang="ko-KR" altLang="en-US" sz="1400" b="1" dirty="0"/>
              <a:t>이메일 주소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225835-C25D-4FCD-9A05-654D11D18F6F}"/>
              </a:ext>
            </a:extLst>
          </p:cNvPr>
          <p:cNvSpPr/>
          <p:nvPr/>
        </p:nvSpPr>
        <p:spPr>
          <a:xfrm>
            <a:off x="771787" y="2600587"/>
            <a:ext cx="1596920" cy="5640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CDC38-00C9-4446-9D34-F3B2E08692E2}"/>
              </a:ext>
            </a:extLst>
          </p:cNvPr>
          <p:cNvSpPr/>
          <p:nvPr/>
        </p:nvSpPr>
        <p:spPr>
          <a:xfrm>
            <a:off x="3393116" y="3798904"/>
            <a:ext cx="1169596" cy="244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이메일 전송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760FD-5FB9-4F83-8943-9D075A468E90}"/>
              </a:ext>
            </a:extLst>
          </p:cNvPr>
          <p:cNvGrpSpPr/>
          <p:nvPr/>
        </p:nvGrpSpPr>
        <p:grpSpPr>
          <a:xfrm>
            <a:off x="376066" y="4683632"/>
            <a:ext cx="2526127" cy="1556811"/>
            <a:chOff x="1380454" y="4683632"/>
            <a:chExt cx="2526127" cy="1556811"/>
          </a:xfrm>
        </p:grpSpPr>
        <p:grpSp>
          <p:nvGrpSpPr>
            <p:cNvPr id="3" name="그룹 2"/>
            <p:cNvGrpSpPr/>
            <p:nvPr/>
          </p:nvGrpSpPr>
          <p:grpSpPr>
            <a:xfrm>
              <a:off x="1380454" y="4683632"/>
              <a:ext cx="2526127" cy="1556810"/>
              <a:chOff x="7192992" y="4422955"/>
              <a:chExt cx="2526127" cy="1556810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15" t="24435" r="65868" b="19035"/>
              <a:stretch/>
            </p:blipFill>
            <p:spPr bwMode="auto">
              <a:xfrm>
                <a:off x="7558879" y="4422955"/>
                <a:ext cx="2160240" cy="1556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7192992" y="4978438"/>
                <a:ext cx="515651" cy="445844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C3CB14E-21DE-442F-86A9-9276D4071C5B}"/>
                </a:ext>
              </a:extLst>
            </p:cNvPr>
            <p:cNvSpPr/>
            <p:nvPr/>
          </p:nvSpPr>
          <p:spPr>
            <a:xfrm>
              <a:off x="2120803" y="5996397"/>
              <a:ext cx="1354191" cy="2440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비밀번호 확인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0FFDAB-DF8C-4FF3-B175-11CDBB9E25B6}"/>
                </a:ext>
              </a:extLst>
            </p:cNvPr>
            <p:cNvSpPr/>
            <p:nvPr/>
          </p:nvSpPr>
          <p:spPr>
            <a:xfrm>
              <a:off x="1899208" y="5623790"/>
              <a:ext cx="1567397" cy="37260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오른쪽 화살표 11">
            <a:extLst>
              <a:ext uri="{FF2B5EF4-FFF2-40B4-BE49-F238E27FC236}">
                <a16:creationId xmlns:a16="http://schemas.microsoft.com/office/drawing/2014/main" id="{C1B38DDB-8E69-4210-8FD9-82D44DA9008F}"/>
              </a:ext>
            </a:extLst>
          </p:cNvPr>
          <p:cNvSpPr/>
          <p:nvPr/>
        </p:nvSpPr>
        <p:spPr>
          <a:xfrm>
            <a:off x="2889957" y="5239115"/>
            <a:ext cx="515651" cy="4458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EB6707-8F5A-4B3B-87F8-A191E10FF189}"/>
              </a:ext>
            </a:extLst>
          </p:cNvPr>
          <p:cNvSpPr/>
          <p:nvPr/>
        </p:nvSpPr>
        <p:spPr>
          <a:xfrm>
            <a:off x="3506906" y="5179118"/>
            <a:ext cx="1354191" cy="5658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경로 클릭 시</a:t>
            </a:r>
            <a:br>
              <a:rPr lang="en-US" altLang="ko-KR" sz="1400" b="1" dirty="0"/>
            </a:br>
            <a:r>
              <a:rPr lang="ko-KR" altLang="en-US" sz="1400" b="1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83927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0176F6-69D3-4072-99F7-8201E7C4F688}"/>
              </a:ext>
            </a:extLst>
          </p:cNvPr>
          <p:cNvSpPr/>
          <p:nvPr/>
        </p:nvSpPr>
        <p:spPr>
          <a:xfrm>
            <a:off x="248072" y="1132600"/>
            <a:ext cx="4734990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8" name="직사각형 37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프로필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53701" y="1268003"/>
            <a:ext cx="4564070" cy="3343782"/>
            <a:chOff x="351563" y="3159255"/>
            <a:chExt cx="4564070" cy="3343782"/>
          </a:xfrm>
        </p:grpSpPr>
        <p:pic>
          <p:nvPicPr>
            <p:cNvPr id="4" name="내용 개체 틀 6">
              <a:extLst>
                <a:ext uri="{FF2B5EF4-FFF2-40B4-BE49-F238E27FC236}">
                  <a16:creationId xmlns:a16="http://schemas.microsoft.com/office/drawing/2014/main" id="{82362845-D427-424B-8654-798C7D25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386" r="23308" b="38812"/>
            <a:stretch/>
          </p:blipFill>
          <p:spPr>
            <a:xfrm>
              <a:off x="351563" y="3545306"/>
              <a:ext cx="4564070" cy="29501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76732" y="6195260"/>
              <a:ext cx="183890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7E65CA-B2CF-419C-9945-26883A4DC9FC}"/>
                </a:ext>
              </a:extLst>
            </p:cNvPr>
            <p:cNvSpPr txBox="1"/>
            <p:nvPr/>
          </p:nvSpPr>
          <p:spPr>
            <a:xfrm>
              <a:off x="351563" y="3159255"/>
              <a:ext cx="4564070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[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로그인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마이페이지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회원정보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수정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 –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프로필 수정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]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105860" y="4666568"/>
            <a:ext cx="1711911" cy="1944364"/>
            <a:chOff x="9074680" y="3755306"/>
            <a:chExt cx="2245255" cy="2637958"/>
          </a:xfrm>
        </p:grpSpPr>
        <p:sp>
          <p:nvSpPr>
            <p:cNvPr id="18" name="직사각형 17"/>
            <p:cNvSpPr/>
            <p:nvPr/>
          </p:nvSpPr>
          <p:spPr>
            <a:xfrm>
              <a:off x="9519782" y="4135293"/>
              <a:ext cx="1309933" cy="126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83" t="663" r="2802" b="18992"/>
            <a:stretch/>
          </p:blipFill>
          <p:spPr bwMode="auto">
            <a:xfrm>
              <a:off x="9074680" y="3755306"/>
              <a:ext cx="2245255" cy="2637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252271" y="4669266"/>
            <a:ext cx="2796710" cy="1941665"/>
            <a:chOff x="4805391" y="1411864"/>
            <a:chExt cx="4717254" cy="32750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4BB525-FB07-4770-BF41-C8555E9F5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00" r="23429" b="33333"/>
            <a:stretch/>
          </p:blipFill>
          <p:spPr>
            <a:xfrm>
              <a:off x="4805391" y="1411864"/>
              <a:ext cx="4717254" cy="3275036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6783979" y="2342831"/>
              <a:ext cx="517084" cy="5036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D0475D-916A-489B-9635-392A2EA66596}"/>
              </a:ext>
            </a:extLst>
          </p:cNvPr>
          <p:cNvSpPr/>
          <p:nvPr/>
        </p:nvSpPr>
        <p:spPr>
          <a:xfrm>
            <a:off x="2246146" y="3276307"/>
            <a:ext cx="441695" cy="1526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A4C46FD-AF3D-4E3A-A8DE-0CDD01BF64C6}"/>
              </a:ext>
            </a:extLst>
          </p:cNvPr>
          <p:cNvCxnSpPr>
            <a:cxnSpLocks/>
            <a:stCxn id="2" idx="1"/>
            <a:endCxn id="9" idx="0"/>
          </p:cNvCxnSpPr>
          <p:nvPr/>
        </p:nvCxnSpPr>
        <p:spPr>
          <a:xfrm rot="10800000" flipV="1">
            <a:off x="1650626" y="3352654"/>
            <a:ext cx="595520" cy="1316612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331BAA-FD91-4B9E-B489-A98C4AAAE2C2}"/>
              </a:ext>
            </a:extLst>
          </p:cNvPr>
          <p:cNvSpPr/>
          <p:nvPr/>
        </p:nvSpPr>
        <p:spPr>
          <a:xfrm>
            <a:off x="2331493" y="6369793"/>
            <a:ext cx="335305" cy="152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7A50A1-2A29-4A17-AC81-BF48FA4587BA}"/>
              </a:ext>
            </a:extLst>
          </p:cNvPr>
          <p:cNvSpPr/>
          <p:nvPr/>
        </p:nvSpPr>
        <p:spPr>
          <a:xfrm>
            <a:off x="2150590" y="3730118"/>
            <a:ext cx="441695" cy="23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BCA3560-8274-46A1-92CB-4561AD50952F}"/>
              </a:ext>
            </a:extLst>
          </p:cNvPr>
          <p:cNvCxnSpPr>
            <a:stCxn id="61" idx="1"/>
            <a:endCxn id="62" idx="1"/>
          </p:cNvCxnSpPr>
          <p:nvPr/>
        </p:nvCxnSpPr>
        <p:spPr>
          <a:xfrm rot="10800000">
            <a:off x="2150591" y="3849056"/>
            <a:ext cx="180903" cy="2597084"/>
          </a:xfrm>
          <a:prstGeom prst="bentConnector3">
            <a:avLst>
              <a:gd name="adj1" fmla="val 226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7BD17A-72C9-48CB-A182-B8ED85FE94E5}"/>
              </a:ext>
            </a:extLst>
          </p:cNvPr>
          <p:cNvSpPr/>
          <p:nvPr/>
        </p:nvSpPr>
        <p:spPr>
          <a:xfrm>
            <a:off x="3402265" y="5025006"/>
            <a:ext cx="998768" cy="906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CD121B6-DFD3-46D7-9FB4-4FAD5185AAE6}"/>
              </a:ext>
            </a:extLst>
          </p:cNvPr>
          <p:cNvGrpSpPr/>
          <p:nvPr/>
        </p:nvGrpSpPr>
        <p:grpSpPr>
          <a:xfrm>
            <a:off x="5066362" y="1205259"/>
            <a:ext cx="3779430" cy="3688918"/>
            <a:chOff x="3488804" y="2493644"/>
            <a:chExt cx="3779430" cy="3688918"/>
          </a:xfrm>
        </p:grpSpPr>
        <p:pic>
          <p:nvPicPr>
            <p:cNvPr id="79" name="Picture 3">
              <a:extLst>
                <a:ext uri="{FF2B5EF4-FFF2-40B4-BE49-F238E27FC236}">
                  <a16:creationId xmlns:a16="http://schemas.microsoft.com/office/drawing/2014/main" id="{9D021228-5FE4-45BB-8726-55AC415D6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93" y="2493644"/>
              <a:ext cx="3771041" cy="33583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9E6FE8-7086-4AB6-A0B8-D8C62EE98591}"/>
                </a:ext>
              </a:extLst>
            </p:cNvPr>
            <p:cNvSpPr txBox="1"/>
            <p:nvPr/>
          </p:nvSpPr>
          <p:spPr>
            <a:xfrm>
              <a:off x="3488804" y="5874785"/>
              <a:ext cx="2114105" cy="307777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user.UserDAO.upload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1149C9B-50B3-4FB5-A3DD-21DCA260416E}"/>
              </a:ext>
            </a:extLst>
          </p:cNvPr>
          <p:cNvGrpSpPr/>
          <p:nvPr/>
        </p:nvGrpSpPr>
        <p:grpSpPr>
          <a:xfrm>
            <a:off x="7840850" y="2744338"/>
            <a:ext cx="4068151" cy="3844459"/>
            <a:chOff x="493025" y="1853418"/>
            <a:chExt cx="4068151" cy="3844459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E27909E-5BC8-4159-97E6-3A7043E15479}"/>
                </a:ext>
              </a:extLst>
            </p:cNvPr>
            <p:cNvGrpSpPr/>
            <p:nvPr/>
          </p:nvGrpSpPr>
          <p:grpSpPr>
            <a:xfrm>
              <a:off x="493025" y="1853418"/>
              <a:ext cx="4068151" cy="3844459"/>
              <a:chOff x="4077739" y="1866062"/>
              <a:chExt cx="2837405" cy="268138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3BA7731-6416-4F43-A9BF-56E78AF5F1EF}"/>
                  </a:ext>
                </a:extLst>
              </p:cNvPr>
              <p:cNvGrpSpPr/>
              <p:nvPr/>
            </p:nvGrpSpPr>
            <p:grpSpPr>
              <a:xfrm>
                <a:off x="4077739" y="1866062"/>
                <a:ext cx="2837405" cy="2681387"/>
                <a:chOff x="4077739" y="1866062"/>
                <a:chExt cx="2837405" cy="2681387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E54F94F-80D8-44A3-B82F-9F7700A24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69" t="25443" r="68259" b="61540"/>
                <a:stretch/>
              </p:blipFill>
              <p:spPr>
                <a:xfrm>
                  <a:off x="4079665" y="1866062"/>
                  <a:ext cx="2835479" cy="89266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5442CEC3-8E4F-4BA8-8D57-1666B851F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49" t="81130" r="68278" b="3946"/>
                <a:stretch/>
              </p:blipFill>
              <p:spPr>
                <a:xfrm>
                  <a:off x="4077739" y="3523994"/>
                  <a:ext cx="2835481" cy="102345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C61D5E1-3F5C-452A-9AAA-64F741AC7294}"/>
                    </a:ext>
                  </a:extLst>
                </p:cNvPr>
                <p:cNvSpPr/>
                <p:nvPr/>
              </p:nvSpPr>
              <p:spPr>
                <a:xfrm>
                  <a:off x="4077740" y="3303081"/>
                  <a:ext cx="2835480" cy="218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…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63C970CE-7D55-4C3B-BAFA-E1EF24B32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69" t="46188" r="68259" b="49083"/>
                <a:stretch/>
              </p:blipFill>
              <p:spPr>
                <a:xfrm>
                  <a:off x="4077740" y="2978793"/>
                  <a:ext cx="2835479" cy="32428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5CF0E71-06D8-4C4B-A283-A430F511C4CA}"/>
                    </a:ext>
                  </a:extLst>
                </p:cNvPr>
                <p:cNvSpPr/>
                <p:nvPr/>
              </p:nvSpPr>
              <p:spPr>
                <a:xfrm>
                  <a:off x="4077740" y="2758152"/>
                  <a:ext cx="2835480" cy="218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…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95E284C-176A-43A6-866B-9A5FC49F2C5F}"/>
                  </a:ext>
                </a:extLst>
              </p:cNvPr>
              <p:cNvSpPr/>
              <p:nvPr/>
            </p:nvSpPr>
            <p:spPr>
              <a:xfrm>
                <a:off x="4077739" y="1866062"/>
                <a:ext cx="2835481" cy="2681387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E24116D-F17B-4E9D-B7D8-1449319E2CE5}"/>
                </a:ext>
              </a:extLst>
            </p:cNvPr>
            <p:cNvSpPr/>
            <p:nvPr/>
          </p:nvSpPr>
          <p:spPr>
            <a:xfrm>
              <a:off x="1005836" y="4399562"/>
              <a:ext cx="2158200" cy="179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C27A9E-5A60-495A-A2EC-1716EBA32495}"/>
                </a:ext>
              </a:extLst>
            </p:cNvPr>
            <p:cNvSpPr txBox="1"/>
            <p:nvPr/>
          </p:nvSpPr>
          <p:spPr>
            <a:xfrm>
              <a:off x="2923226" y="5387926"/>
              <a:ext cx="163519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modifyProfile.jsp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9A61DED-4B89-48DB-AD46-53CD97C2609E}"/>
              </a:ext>
            </a:extLst>
          </p:cNvPr>
          <p:cNvCxnSpPr>
            <a:stCxn id="71" idx="1"/>
            <a:endCxn id="80" idx="2"/>
          </p:cNvCxnSpPr>
          <p:nvPr/>
        </p:nvCxnSpPr>
        <p:spPr>
          <a:xfrm rot="10800000">
            <a:off x="6123415" y="4894178"/>
            <a:ext cx="2230246" cy="48626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AC62E6-3970-412E-AC85-1E2E7DE7F06B}"/>
              </a:ext>
            </a:extLst>
          </p:cNvPr>
          <p:cNvSpPr/>
          <p:nvPr/>
        </p:nvSpPr>
        <p:spPr>
          <a:xfrm>
            <a:off x="467812" y="3732213"/>
            <a:ext cx="1180000" cy="4715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변경할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이미지 선택</a:t>
            </a:r>
          </a:p>
        </p:txBody>
      </p:sp>
    </p:spTree>
    <p:extLst>
      <p:ext uri="{BB962C8B-B14F-4D97-AF65-F5344CB8AC3E}">
        <p14:creationId xmlns:p14="http://schemas.microsoft.com/office/powerpoint/2010/main" val="270520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55BCB0-F345-42C2-9F9F-CD164A747E33}"/>
              </a:ext>
            </a:extLst>
          </p:cNvPr>
          <p:cNvSpPr/>
          <p:nvPr/>
        </p:nvSpPr>
        <p:spPr>
          <a:xfrm>
            <a:off x="248071" y="1132600"/>
            <a:ext cx="5439665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닉네임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1372" y="1300920"/>
            <a:ext cx="4546115" cy="2337194"/>
            <a:chOff x="336853" y="5019048"/>
            <a:chExt cx="5794889" cy="297919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2798" r="26438" b="59405"/>
            <a:stretch/>
          </p:blipFill>
          <p:spPr bwMode="auto">
            <a:xfrm>
              <a:off x="336853" y="5019048"/>
              <a:ext cx="5794889" cy="2979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36853" y="7605925"/>
              <a:ext cx="2022654" cy="39232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mypageMain.jsp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1373" y="3907449"/>
            <a:ext cx="3774011" cy="2432464"/>
            <a:chOff x="3466461" y="3641067"/>
            <a:chExt cx="3774011" cy="243246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4" r="25036" b="41983"/>
            <a:stretch/>
          </p:blipFill>
          <p:spPr bwMode="auto">
            <a:xfrm>
              <a:off x="3466461" y="3641067"/>
              <a:ext cx="3774011" cy="243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475662" y="5755710"/>
              <a:ext cx="267566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modify_mypage_Nixname.jsp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508116" y="4254468"/>
            <a:ext cx="1904301" cy="2256638"/>
            <a:chOff x="9048221" y="930871"/>
            <a:chExt cx="1904301" cy="225663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2" t="1845" r="3769" b="19966"/>
            <a:stretch/>
          </p:blipFill>
          <p:spPr bwMode="auto">
            <a:xfrm>
              <a:off x="9048221" y="930871"/>
              <a:ext cx="1904301" cy="2256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9301207" y="1006177"/>
              <a:ext cx="593582" cy="263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3DDAED-28B9-4731-886E-C1AA82E7D590}"/>
              </a:ext>
            </a:extLst>
          </p:cNvPr>
          <p:cNvGrpSpPr/>
          <p:nvPr/>
        </p:nvGrpSpPr>
        <p:grpSpPr>
          <a:xfrm>
            <a:off x="5824290" y="1212484"/>
            <a:ext cx="4658483" cy="4235705"/>
            <a:chOff x="3264004" y="2475045"/>
            <a:chExt cx="4658483" cy="423570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D7F314-48F1-4B38-8F3A-2938C483BAB8}"/>
                </a:ext>
              </a:extLst>
            </p:cNvPr>
            <p:cNvSpPr txBox="1"/>
            <p:nvPr/>
          </p:nvSpPr>
          <p:spPr>
            <a:xfrm>
              <a:off x="3382543" y="2475045"/>
              <a:ext cx="2889317" cy="307777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user.UserDAO.modifyNixname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A0A5782A-65FF-48BB-8E4F-41B90D7F7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004" y="2782822"/>
              <a:ext cx="4658483" cy="3927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8191AE-0A81-4D97-AAAC-B6B26918CE89}"/>
              </a:ext>
            </a:extLst>
          </p:cNvPr>
          <p:cNvGrpSpPr/>
          <p:nvPr/>
        </p:nvGrpSpPr>
        <p:grpSpPr>
          <a:xfrm>
            <a:off x="8531966" y="4593660"/>
            <a:ext cx="3330844" cy="2022190"/>
            <a:chOff x="513259" y="4453031"/>
            <a:chExt cx="3330844" cy="202219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012238C-DE84-4ABA-8E6F-2231DEDF36D2}"/>
                </a:ext>
              </a:extLst>
            </p:cNvPr>
            <p:cNvGrpSpPr/>
            <p:nvPr/>
          </p:nvGrpSpPr>
          <p:grpSpPr>
            <a:xfrm>
              <a:off x="513259" y="4453031"/>
              <a:ext cx="3330844" cy="2022190"/>
              <a:chOff x="513259" y="4453031"/>
              <a:chExt cx="3330844" cy="2022190"/>
            </a:xfrm>
          </p:grpSpPr>
          <p:pic>
            <p:nvPicPr>
              <p:cNvPr id="42" name="Picture 3">
                <a:extLst>
                  <a:ext uri="{FF2B5EF4-FFF2-40B4-BE49-F238E27FC236}">
                    <a16:creationId xmlns:a16="http://schemas.microsoft.com/office/drawing/2014/main" id="{8B0222B5-3490-4FA2-A5E5-7B5A363EE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59" y="4453031"/>
                <a:ext cx="3330844" cy="2013801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7E0CAC-023E-43E9-8B1C-4DE999D7D76B}"/>
                  </a:ext>
                </a:extLst>
              </p:cNvPr>
              <p:cNvSpPr txBox="1"/>
              <p:nvPr/>
            </p:nvSpPr>
            <p:spPr>
              <a:xfrm>
                <a:off x="2003086" y="6167444"/>
                <a:ext cx="1841017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modifyNixname.jsp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F5C123A-3FDC-4748-8358-33B5DADEB2F0}"/>
                </a:ext>
              </a:extLst>
            </p:cNvPr>
            <p:cNvSpPr/>
            <p:nvPr/>
          </p:nvSpPr>
          <p:spPr>
            <a:xfrm>
              <a:off x="872523" y="5269698"/>
              <a:ext cx="2366795" cy="1599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BA7A35B-C1B0-42F5-8C17-DD5EE4CE251E}"/>
              </a:ext>
            </a:extLst>
          </p:cNvPr>
          <p:cNvCxnSpPr>
            <a:cxnSpLocks/>
            <a:stCxn id="41" idx="3"/>
            <a:endCxn id="45" idx="3"/>
          </p:cNvCxnSpPr>
          <p:nvPr/>
        </p:nvCxnSpPr>
        <p:spPr>
          <a:xfrm flipH="1" flipV="1">
            <a:off x="8832146" y="1366373"/>
            <a:ext cx="2425879" cy="4123936"/>
          </a:xfrm>
          <a:prstGeom prst="bentConnector3">
            <a:avLst>
              <a:gd name="adj1" fmla="val -94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ACDAAE-39B0-4025-808A-2CDA2F5DA034}"/>
              </a:ext>
            </a:extLst>
          </p:cNvPr>
          <p:cNvSpPr/>
          <p:nvPr/>
        </p:nvSpPr>
        <p:spPr>
          <a:xfrm>
            <a:off x="3352963" y="2907997"/>
            <a:ext cx="900255" cy="4139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D16CE6-BC72-4B15-91A2-106A36900229}"/>
              </a:ext>
            </a:extLst>
          </p:cNvPr>
          <p:cNvSpPr/>
          <p:nvPr/>
        </p:nvSpPr>
        <p:spPr>
          <a:xfrm>
            <a:off x="1985938" y="5737705"/>
            <a:ext cx="361675" cy="169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640D917-C52B-48DF-9438-752DC1E71D0F}"/>
              </a:ext>
            </a:extLst>
          </p:cNvPr>
          <p:cNvSpPr/>
          <p:nvPr/>
        </p:nvSpPr>
        <p:spPr>
          <a:xfrm>
            <a:off x="1830955" y="5395320"/>
            <a:ext cx="1072376" cy="192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7E9309-8383-4D79-A731-7F2645A8F5B1}"/>
              </a:ext>
            </a:extLst>
          </p:cNvPr>
          <p:cNvSpPr txBox="1"/>
          <p:nvPr/>
        </p:nvSpPr>
        <p:spPr>
          <a:xfrm>
            <a:off x="692288" y="5068285"/>
            <a:ext cx="114486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변경할</a:t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닉네임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18702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171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배경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7155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25106" y="384206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17154" y="530900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범위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5106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77018" y="318298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77017" y="2376007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77016" y="391570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SERCH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141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설명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020977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페이지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86260" y="1503636"/>
            <a:ext cx="1900030" cy="4625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마치며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989255" y="2385946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89254" y="387533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소감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989253" y="3068350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유지 보수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989252" y="4608043"/>
            <a:ext cx="1294039" cy="3150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988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7" grpId="0" animBg="1"/>
      <p:bldP spid="28" grpId="0" animBg="1"/>
      <p:bldP spid="30" grpId="0" animBg="1"/>
      <p:bldP spid="32" grpId="0" animBg="1"/>
      <p:bldP spid="34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19A290-0662-48F5-8AC3-549944F49D8E}"/>
              </a:ext>
            </a:extLst>
          </p:cNvPr>
          <p:cNvSpPr/>
          <p:nvPr/>
        </p:nvSpPr>
        <p:spPr>
          <a:xfrm>
            <a:off x="248071" y="1132600"/>
            <a:ext cx="6252073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26" name="그룹 25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2" name="직사각형 3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비밀번호 변경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31BC09-11E8-45E2-9836-CF78B29BCBF4}"/>
              </a:ext>
            </a:extLst>
          </p:cNvPr>
          <p:cNvGrpSpPr/>
          <p:nvPr/>
        </p:nvGrpSpPr>
        <p:grpSpPr>
          <a:xfrm>
            <a:off x="671545" y="3733818"/>
            <a:ext cx="3724621" cy="2765928"/>
            <a:chOff x="757715" y="3300087"/>
            <a:chExt cx="3724621" cy="27659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4148FC-F470-4561-B4C7-5DE420251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43" r="25562" b="35046"/>
            <a:stretch/>
          </p:blipFill>
          <p:spPr>
            <a:xfrm>
              <a:off x="757716" y="3300087"/>
              <a:ext cx="3724620" cy="271672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7715" y="5758238"/>
              <a:ext cx="204293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password_mypage.jsp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2017DA-45BB-422F-8874-B92C1F2B717D}"/>
              </a:ext>
            </a:extLst>
          </p:cNvPr>
          <p:cNvGrpSpPr/>
          <p:nvPr/>
        </p:nvGrpSpPr>
        <p:grpSpPr>
          <a:xfrm>
            <a:off x="430614" y="1503146"/>
            <a:ext cx="4206483" cy="1594262"/>
            <a:chOff x="251543" y="1503146"/>
            <a:chExt cx="4206483" cy="1594262"/>
          </a:xfrm>
        </p:grpSpPr>
        <p:grpSp>
          <p:nvGrpSpPr>
            <p:cNvPr id="9" name="그룹 8"/>
            <p:cNvGrpSpPr/>
            <p:nvPr/>
          </p:nvGrpSpPr>
          <p:grpSpPr>
            <a:xfrm>
              <a:off x="251543" y="1503146"/>
              <a:ext cx="4206483" cy="1594262"/>
              <a:chOff x="0" y="1458683"/>
              <a:chExt cx="4206483" cy="1594262"/>
            </a:xfrm>
          </p:grpSpPr>
          <p:pic>
            <p:nvPicPr>
              <p:cNvPr id="21505" name="Picture 1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t="1" r="25121" b="64783"/>
              <a:stretch/>
            </p:blipFill>
            <p:spPr bwMode="auto">
              <a:xfrm>
                <a:off x="0" y="1458683"/>
                <a:ext cx="4206483" cy="1594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0" y="2745168"/>
                <a:ext cx="1900007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security_mypage.jsp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9C89D05-376A-48AC-B62D-1C2DD0215477}"/>
                </a:ext>
              </a:extLst>
            </p:cNvPr>
            <p:cNvSpPr/>
            <p:nvPr/>
          </p:nvSpPr>
          <p:spPr>
            <a:xfrm>
              <a:off x="1809500" y="2396448"/>
              <a:ext cx="405194" cy="22664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5BFA02-2832-4D7E-8F92-DAEFCE39E8CA}"/>
              </a:ext>
            </a:extLst>
          </p:cNvPr>
          <p:cNvSpPr/>
          <p:nvPr/>
        </p:nvSpPr>
        <p:spPr>
          <a:xfrm>
            <a:off x="1982897" y="4719839"/>
            <a:ext cx="1307975" cy="8496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D07104-2071-4690-9A29-17D2ACD730D3}"/>
              </a:ext>
            </a:extLst>
          </p:cNvPr>
          <p:cNvSpPr txBox="1"/>
          <p:nvPr/>
        </p:nvSpPr>
        <p:spPr>
          <a:xfrm>
            <a:off x="2141586" y="4204198"/>
            <a:ext cx="132440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비밀번호 입력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BFB01A-C194-432A-B549-FC4011819CCE}"/>
              </a:ext>
            </a:extLst>
          </p:cNvPr>
          <p:cNvGrpSpPr/>
          <p:nvPr/>
        </p:nvGrpSpPr>
        <p:grpSpPr>
          <a:xfrm>
            <a:off x="7502684" y="1387982"/>
            <a:ext cx="3889722" cy="2155200"/>
            <a:chOff x="3007886" y="2087138"/>
            <a:chExt cx="3889722" cy="21552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D7EFE6CD-9165-488B-B86B-2E6707689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26"/>
            <a:stretch/>
          </p:blipFill>
          <p:spPr bwMode="auto">
            <a:xfrm>
              <a:off x="3023313" y="2336288"/>
              <a:ext cx="3874295" cy="1906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E3BB01-C07A-42DD-A52C-BC6ED1623575}"/>
                </a:ext>
              </a:extLst>
            </p:cNvPr>
            <p:cNvSpPr txBox="1"/>
            <p:nvPr/>
          </p:nvSpPr>
          <p:spPr>
            <a:xfrm>
              <a:off x="3007886" y="2087138"/>
              <a:ext cx="2949077" cy="307777"/>
            </a:xfrm>
            <a:prstGeom prst="rect">
              <a:avLst/>
            </a:prstGeom>
            <a:solidFill>
              <a:srgbClr val="FF33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user.UserDAO.changepassword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3C6FF3E-6DE0-43D3-9708-E2D683201BF7}"/>
              </a:ext>
            </a:extLst>
          </p:cNvPr>
          <p:cNvGrpSpPr/>
          <p:nvPr/>
        </p:nvGrpSpPr>
        <p:grpSpPr>
          <a:xfrm>
            <a:off x="6818256" y="4007545"/>
            <a:ext cx="4848836" cy="2235661"/>
            <a:chOff x="671120" y="2281806"/>
            <a:chExt cx="4848836" cy="22985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4D36A86-5EA9-47C1-84DF-C1CA9B40D391}"/>
                </a:ext>
              </a:extLst>
            </p:cNvPr>
            <p:cNvGrpSpPr/>
            <p:nvPr/>
          </p:nvGrpSpPr>
          <p:grpSpPr>
            <a:xfrm>
              <a:off x="671120" y="2281806"/>
              <a:ext cx="4848836" cy="2298583"/>
              <a:chOff x="671120" y="2281806"/>
              <a:chExt cx="4848836" cy="229858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1E0E0BD-AD23-40E4-B61B-1FCE97DCA33A}"/>
                  </a:ext>
                </a:extLst>
              </p:cNvPr>
              <p:cNvGrpSpPr/>
              <p:nvPr/>
            </p:nvGrpSpPr>
            <p:grpSpPr>
              <a:xfrm>
                <a:off x="671120" y="2281806"/>
                <a:ext cx="4848836" cy="2298583"/>
                <a:chOff x="671120" y="2281806"/>
                <a:chExt cx="4848836" cy="2298583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D691615C-DDDF-45C7-9B24-1925553874E2}"/>
                    </a:ext>
                  </a:extLst>
                </p:cNvPr>
                <p:cNvGrpSpPr/>
                <p:nvPr/>
              </p:nvGrpSpPr>
              <p:grpSpPr>
                <a:xfrm>
                  <a:off x="671120" y="2281806"/>
                  <a:ext cx="4832058" cy="2219969"/>
                  <a:chOff x="671120" y="2281806"/>
                  <a:chExt cx="4832058" cy="2219969"/>
                </a:xfrm>
              </p:grpSpPr>
              <p:pic>
                <p:nvPicPr>
                  <p:cNvPr id="48" name="Picture 2">
                    <a:extLst>
                      <a:ext uri="{FF2B5EF4-FFF2-40B4-BE49-F238E27FC236}">
                        <a16:creationId xmlns:a16="http://schemas.microsoft.com/office/drawing/2014/main" id="{5960E22C-6FB7-4ED6-A037-C463887A14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6" t="51573" r="64873" b="43163"/>
                  <a:stretch/>
                </p:blipFill>
                <p:spPr bwMode="auto">
                  <a:xfrm>
                    <a:off x="671120" y="2281806"/>
                    <a:ext cx="4832058" cy="7676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">
                    <a:extLst>
                      <a:ext uri="{FF2B5EF4-FFF2-40B4-BE49-F238E27FC236}">
                        <a16:creationId xmlns:a16="http://schemas.microsoft.com/office/drawing/2014/main" id="{613FA40C-3253-40FA-A76F-83A941E85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30" t="63695" r="61985" b="28116"/>
                  <a:stretch/>
                </p:blipFill>
                <p:spPr bwMode="auto">
                  <a:xfrm>
                    <a:off x="748590" y="3362223"/>
                    <a:ext cx="4701229" cy="11395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</p:pic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F8B56E60-C2A0-4575-9B94-E1889B41A891}"/>
                      </a:ext>
                    </a:extLst>
                  </p:cNvPr>
                  <p:cNvSpPr/>
                  <p:nvPr/>
                </p:nvSpPr>
                <p:spPr>
                  <a:xfrm>
                    <a:off x="748590" y="3049500"/>
                    <a:ext cx="4065391" cy="312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…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783207B-87ED-4C18-B792-52C985568832}"/>
                    </a:ext>
                  </a:extLst>
                </p:cNvPr>
                <p:cNvSpPr/>
                <p:nvPr/>
              </p:nvSpPr>
              <p:spPr>
                <a:xfrm>
                  <a:off x="748590" y="2281806"/>
                  <a:ext cx="4771366" cy="2298583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A588FC-EF7A-4A2B-AE58-6E6814D63E60}"/>
                  </a:ext>
                </a:extLst>
              </p:cNvPr>
              <p:cNvSpPr txBox="1"/>
              <p:nvPr/>
            </p:nvSpPr>
            <p:spPr>
              <a:xfrm>
                <a:off x="3066143" y="4272612"/>
                <a:ext cx="2453813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changepasswordAction.jsp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EC53709-4B5D-414C-B1B5-1CF84BA2599C}"/>
                </a:ext>
              </a:extLst>
            </p:cNvPr>
            <p:cNvSpPr/>
            <p:nvPr/>
          </p:nvSpPr>
          <p:spPr>
            <a:xfrm>
              <a:off x="1073791" y="2759978"/>
              <a:ext cx="3549094" cy="1941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FB9A42A-38A8-4DE7-900B-6D6B9CA7F20D}"/>
              </a:ext>
            </a:extLst>
          </p:cNvPr>
          <p:cNvCxnSpPr>
            <a:cxnSpLocks/>
            <a:stCxn id="43" idx="1"/>
            <a:endCxn id="53" idx="1"/>
          </p:cNvCxnSpPr>
          <p:nvPr/>
        </p:nvCxnSpPr>
        <p:spPr>
          <a:xfrm rot="10800000" flipH="1">
            <a:off x="7220926" y="1541871"/>
            <a:ext cx="281757" cy="3025164"/>
          </a:xfrm>
          <a:prstGeom prst="bentConnector3">
            <a:avLst>
              <a:gd name="adj1" fmla="val -811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오른쪽 화살표 7">
            <a:extLst>
              <a:ext uri="{FF2B5EF4-FFF2-40B4-BE49-F238E27FC236}">
                <a16:creationId xmlns:a16="http://schemas.microsoft.com/office/drawing/2014/main" id="{D666781B-2D16-42CE-BEF0-7C4CC92F2627}"/>
              </a:ext>
            </a:extLst>
          </p:cNvPr>
          <p:cNvSpPr/>
          <p:nvPr/>
        </p:nvSpPr>
        <p:spPr>
          <a:xfrm>
            <a:off x="4394507" y="4654673"/>
            <a:ext cx="624370" cy="57713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CB0244-0B45-4866-BA65-CDDDE0C95D40}"/>
              </a:ext>
            </a:extLst>
          </p:cNvPr>
          <p:cNvSpPr txBox="1"/>
          <p:nvPr/>
        </p:nvSpPr>
        <p:spPr>
          <a:xfrm>
            <a:off x="5115513" y="4531024"/>
            <a:ext cx="1193535" cy="88826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login.jsp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2562897-0BEE-480F-9F0E-06C9CC4D0BFC}"/>
              </a:ext>
            </a:extLst>
          </p:cNvPr>
          <p:cNvSpPr/>
          <p:nvPr/>
        </p:nvSpPr>
        <p:spPr>
          <a:xfrm>
            <a:off x="2199759" y="3229035"/>
            <a:ext cx="514718" cy="39992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7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C5187C-A49F-4755-8BC2-35954E8B0B4A}"/>
              </a:ext>
            </a:extLst>
          </p:cNvPr>
          <p:cNvSpPr/>
          <p:nvPr/>
        </p:nvSpPr>
        <p:spPr>
          <a:xfrm>
            <a:off x="248071" y="1124211"/>
            <a:ext cx="11723019" cy="5549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31" name="그룹 30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7" name="직사각형 36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8E30AA-6FBB-4936-8E8F-91910376B14E}"/>
              </a:ext>
            </a:extLst>
          </p:cNvPr>
          <p:cNvGrpSpPr/>
          <p:nvPr/>
        </p:nvGrpSpPr>
        <p:grpSpPr>
          <a:xfrm>
            <a:off x="6928754" y="3864202"/>
            <a:ext cx="4981619" cy="2770614"/>
            <a:chOff x="6928754" y="3864202"/>
            <a:chExt cx="4981619" cy="2770614"/>
          </a:xfrm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6BE8C8F1-A0D7-47F3-B522-23410C513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" t="-1" r="111" b="-5386"/>
            <a:stretch/>
          </p:blipFill>
          <p:spPr bwMode="auto">
            <a:xfrm>
              <a:off x="6928754" y="3864202"/>
              <a:ext cx="4981619" cy="27706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723931-53DA-4665-939A-EDD644EFE5AE}"/>
                </a:ext>
              </a:extLst>
            </p:cNvPr>
            <p:cNvSpPr txBox="1"/>
            <p:nvPr/>
          </p:nvSpPr>
          <p:spPr>
            <a:xfrm>
              <a:off x="6928754" y="6353663"/>
              <a:ext cx="1193535" cy="28115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</a:rPr>
                <a:t>Index.jsp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472086" y="2632784"/>
            <a:ext cx="4078006" cy="2770614"/>
            <a:chOff x="3859109" y="865355"/>
            <a:chExt cx="4078006" cy="277061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4" r="23903" b="34919"/>
            <a:stretch/>
          </p:blipFill>
          <p:spPr bwMode="auto">
            <a:xfrm>
              <a:off x="3859109" y="865355"/>
              <a:ext cx="4078006" cy="277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859109" y="3328192"/>
              <a:ext cx="2566215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secession_mypage_input.jsp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0865" y="1190044"/>
            <a:ext cx="3907857" cy="2566717"/>
            <a:chOff x="301635" y="1054818"/>
            <a:chExt cx="3907857" cy="25667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51FA57-4F70-4094-9AF4-9CD51D56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960" r="25023" b="39745"/>
            <a:stretch/>
          </p:blipFill>
          <p:spPr>
            <a:xfrm>
              <a:off x="304800" y="1054818"/>
              <a:ext cx="3904692" cy="25667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635" y="3279592"/>
              <a:ext cx="2058064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Secession_mypage.jsp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A61E6143-DC16-4FBE-8587-C199575C757F}"/>
              </a:ext>
            </a:extLst>
          </p:cNvPr>
          <p:cNvSpPr/>
          <p:nvPr/>
        </p:nvSpPr>
        <p:spPr>
          <a:xfrm rot="2626125">
            <a:off x="6904835" y="4752112"/>
            <a:ext cx="746620" cy="7619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C6E2B5B3-31B7-4E89-877F-82FF66870A6F}"/>
              </a:ext>
            </a:extLst>
          </p:cNvPr>
          <p:cNvSpPr/>
          <p:nvPr/>
        </p:nvSpPr>
        <p:spPr>
          <a:xfrm rot="2626125">
            <a:off x="3631909" y="3073645"/>
            <a:ext cx="746620" cy="7619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F76BA2-49ED-4069-B104-96C26B476E6C}"/>
              </a:ext>
            </a:extLst>
          </p:cNvPr>
          <p:cNvSpPr txBox="1"/>
          <p:nvPr/>
        </p:nvSpPr>
        <p:spPr>
          <a:xfrm>
            <a:off x="4248722" y="2052582"/>
            <a:ext cx="23241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SecessionCheckpoint.jsp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FFAD3F-609E-43DF-938B-4BB1D03262B2}"/>
              </a:ext>
            </a:extLst>
          </p:cNvPr>
          <p:cNvSpPr txBox="1"/>
          <p:nvPr/>
        </p:nvSpPr>
        <p:spPr>
          <a:xfrm>
            <a:off x="8152559" y="425092"/>
            <a:ext cx="2404761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user.userDAO.delectUser</a:t>
            </a:r>
            <a:r>
              <a:rPr lang="en-US" altLang="ko-KR" sz="1400" b="1" dirty="0">
                <a:solidFill>
                  <a:schemeClr val="bg1"/>
                </a:solidFill>
              </a:rPr>
              <a:t>()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6A968-EBB4-42F5-8A31-C089F1706F1B}"/>
              </a:ext>
            </a:extLst>
          </p:cNvPr>
          <p:cNvSpPr txBox="1"/>
          <p:nvPr/>
        </p:nvSpPr>
        <p:spPr>
          <a:xfrm>
            <a:off x="7762367" y="2914553"/>
            <a:ext cx="2697662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secession_mypageAction.jsp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2A9507-E1E2-4D6C-B862-9DCC40E6A1DF}"/>
              </a:ext>
            </a:extLst>
          </p:cNvPr>
          <p:cNvSpPr txBox="1"/>
          <p:nvPr/>
        </p:nvSpPr>
        <p:spPr>
          <a:xfrm>
            <a:off x="7762367" y="3360036"/>
            <a:ext cx="2697662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secession_mypageAction2.jsp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2CDA021-1C47-44FA-8CFD-FCF5C286E95C}"/>
              </a:ext>
            </a:extLst>
          </p:cNvPr>
          <p:cNvCxnSpPr>
            <a:endCxn id="72" idx="1"/>
          </p:cNvCxnSpPr>
          <p:nvPr/>
        </p:nvCxnSpPr>
        <p:spPr>
          <a:xfrm rot="5400000">
            <a:off x="3500767" y="2448446"/>
            <a:ext cx="982826" cy="513084"/>
          </a:xfrm>
          <a:prstGeom prst="bentConnector4">
            <a:avLst>
              <a:gd name="adj1" fmla="val 279"/>
              <a:gd name="adj2" fmla="val 11124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63277ABA-7B61-4CE0-AD87-6B348323098C}"/>
              </a:ext>
            </a:extLst>
          </p:cNvPr>
          <p:cNvCxnSpPr>
            <a:cxnSpLocks/>
            <a:stCxn id="67" idx="1"/>
            <a:endCxn id="71" idx="1"/>
          </p:cNvCxnSpPr>
          <p:nvPr/>
        </p:nvCxnSpPr>
        <p:spPr>
          <a:xfrm rot="10800000" flipV="1">
            <a:off x="7008565" y="3068442"/>
            <a:ext cx="753803" cy="1806426"/>
          </a:xfrm>
          <a:prstGeom prst="bentConnector3">
            <a:avLst>
              <a:gd name="adj1" fmla="val 144087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08B88A86-633B-4D93-B663-440712082BAE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7008565" y="3513925"/>
            <a:ext cx="753803" cy="1325972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5E7998-4EAC-4758-9D9E-EB765D40413E}"/>
              </a:ext>
            </a:extLst>
          </p:cNvPr>
          <p:cNvCxnSpPr>
            <a:endCxn id="68" idx="0"/>
          </p:cNvCxnSpPr>
          <p:nvPr/>
        </p:nvCxnSpPr>
        <p:spPr>
          <a:xfrm>
            <a:off x="9111198" y="3222330"/>
            <a:ext cx="0" cy="13770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5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32936694-B3C3-4B87-BD61-C0603C608133}"/>
              </a:ext>
            </a:extLst>
          </p:cNvPr>
          <p:cNvGrpSpPr/>
          <p:nvPr/>
        </p:nvGrpSpPr>
        <p:grpSpPr>
          <a:xfrm>
            <a:off x="5887406" y="3492113"/>
            <a:ext cx="5539949" cy="3096694"/>
            <a:chOff x="9393873" y="1218599"/>
            <a:chExt cx="5539949" cy="3096694"/>
          </a:xfrm>
        </p:grpSpPr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DF16BE7B-17AD-460D-BDCD-083108211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73" b="58507"/>
            <a:stretch/>
          </p:blipFill>
          <p:spPr bwMode="auto">
            <a:xfrm>
              <a:off x="9410651" y="1535861"/>
              <a:ext cx="5523171" cy="27794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DE5CB1-9DF6-490B-ADE1-351029093214}"/>
                </a:ext>
              </a:extLst>
            </p:cNvPr>
            <p:cNvSpPr txBox="1"/>
            <p:nvPr/>
          </p:nvSpPr>
          <p:spPr>
            <a:xfrm>
              <a:off x="9393873" y="1218599"/>
              <a:ext cx="2404761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user.userDAO.delectUser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1589AFD-4E78-402D-AC9F-1945C0A36FB3}"/>
              </a:ext>
            </a:extLst>
          </p:cNvPr>
          <p:cNvGrpSpPr/>
          <p:nvPr/>
        </p:nvGrpSpPr>
        <p:grpSpPr>
          <a:xfrm>
            <a:off x="5887406" y="1120555"/>
            <a:ext cx="5539949" cy="2233954"/>
            <a:chOff x="8427366" y="2933665"/>
            <a:chExt cx="5539949" cy="223395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125B7D-1365-47D7-88FD-7712623DFAD8}"/>
                </a:ext>
              </a:extLst>
            </p:cNvPr>
            <p:cNvGrpSpPr/>
            <p:nvPr/>
          </p:nvGrpSpPr>
          <p:grpSpPr>
            <a:xfrm>
              <a:off x="8427366" y="2933665"/>
              <a:ext cx="3983059" cy="2219789"/>
              <a:chOff x="8427366" y="2933665"/>
              <a:chExt cx="3983059" cy="221978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4AEEB3D-775A-4AA3-8B53-C2EE47EE31A9}"/>
                  </a:ext>
                </a:extLst>
              </p:cNvPr>
              <p:cNvGrpSpPr/>
              <p:nvPr/>
            </p:nvGrpSpPr>
            <p:grpSpPr>
              <a:xfrm>
                <a:off x="8427366" y="2933665"/>
                <a:ext cx="3983059" cy="1143385"/>
                <a:chOff x="7328408" y="940945"/>
                <a:chExt cx="3983059" cy="1143385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87222D84-E930-4DA4-B446-54D350647EF2}"/>
                    </a:ext>
                  </a:extLst>
                </p:cNvPr>
                <p:cNvGrpSpPr/>
                <p:nvPr/>
              </p:nvGrpSpPr>
              <p:grpSpPr>
                <a:xfrm>
                  <a:off x="7328408" y="940945"/>
                  <a:ext cx="3983059" cy="1143385"/>
                  <a:chOff x="7328408" y="940945"/>
                  <a:chExt cx="3983059" cy="1143385"/>
                </a:xfrm>
              </p:grpSpPr>
              <p:pic>
                <p:nvPicPr>
                  <p:cNvPr id="64" name="Picture 4">
                    <a:extLst>
                      <a:ext uri="{FF2B5EF4-FFF2-40B4-BE49-F238E27FC236}">
                        <a16:creationId xmlns:a16="http://schemas.microsoft.com/office/drawing/2014/main" id="{E3FA47A2-907B-4198-B589-F57AA0D2C0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7961"/>
                  <a:stretch/>
                </p:blipFill>
                <p:spPr bwMode="auto">
                  <a:xfrm>
                    <a:off x="7328408" y="1464239"/>
                    <a:ext cx="3983059" cy="6200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D0BF226-DC20-41C1-A901-774012678916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186" y="940945"/>
                    <a:ext cx="2697662" cy="3077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secession_mypageAction2.jsp</a:t>
                    </a:r>
                    <a:endParaRPr lang="ko-KR" altLang="en-US" sz="1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BF56AA-0DED-4F4F-8AF9-08B2A2084885}"/>
                    </a:ext>
                  </a:extLst>
                </p:cNvPr>
                <p:cNvSpPr/>
                <p:nvPr/>
              </p:nvSpPr>
              <p:spPr>
                <a:xfrm>
                  <a:off x="8280399" y="1819234"/>
                  <a:ext cx="1820333" cy="1501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719F24-43CF-4E19-89ED-9ED708517481}"/>
                  </a:ext>
                </a:extLst>
              </p:cNvPr>
              <p:cNvSpPr/>
              <p:nvPr/>
            </p:nvSpPr>
            <p:spPr>
              <a:xfrm>
                <a:off x="8427366" y="4072991"/>
                <a:ext cx="3983059" cy="1501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…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78" name="Picture 4">
                <a:extLst>
                  <a:ext uri="{FF2B5EF4-FFF2-40B4-BE49-F238E27FC236}">
                    <a16:creationId xmlns:a16="http://schemas.microsoft.com/office/drawing/2014/main" id="{DD53D45C-94B6-4B05-AD07-727CA9B3B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278" b="55550"/>
              <a:stretch/>
            </p:blipFill>
            <p:spPr bwMode="auto">
              <a:xfrm>
                <a:off x="8427366" y="4217415"/>
                <a:ext cx="3983059" cy="9360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B1E87E-199C-48FF-9A93-C2A0EBBFC7D8}"/>
                </a:ext>
              </a:extLst>
            </p:cNvPr>
            <p:cNvSpPr/>
            <p:nvPr/>
          </p:nvSpPr>
          <p:spPr>
            <a:xfrm>
              <a:off x="8447714" y="3241443"/>
              <a:ext cx="5519601" cy="19261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AA816E-7D58-45AA-A1C3-830CF5FAC680}"/>
              </a:ext>
            </a:extLst>
          </p:cNvPr>
          <p:cNvGrpSpPr/>
          <p:nvPr/>
        </p:nvGrpSpPr>
        <p:grpSpPr>
          <a:xfrm>
            <a:off x="941154" y="1120555"/>
            <a:ext cx="4270823" cy="2228588"/>
            <a:chOff x="3815376" y="1969404"/>
            <a:chExt cx="4270823" cy="2228588"/>
          </a:xfrm>
        </p:grpSpPr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F8E54E04-7615-47B1-8538-2CA2AA6455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99" r="20553"/>
            <a:stretch/>
          </p:blipFill>
          <p:spPr bwMode="auto">
            <a:xfrm>
              <a:off x="3832155" y="2277182"/>
              <a:ext cx="4254044" cy="19208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ACC34D-6AAE-4CBF-82DF-AE8AE09E46AF}"/>
                </a:ext>
              </a:extLst>
            </p:cNvPr>
            <p:cNvSpPr txBox="1"/>
            <p:nvPr/>
          </p:nvSpPr>
          <p:spPr>
            <a:xfrm>
              <a:off x="3815376" y="1969404"/>
              <a:ext cx="2262158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SecessionCheckpoint.jsp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2C6E71E-96ED-4680-AD86-FFE293399A3F}"/>
              </a:ext>
            </a:extLst>
          </p:cNvPr>
          <p:cNvGrpSpPr/>
          <p:nvPr/>
        </p:nvGrpSpPr>
        <p:grpSpPr>
          <a:xfrm>
            <a:off x="941154" y="3446686"/>
            <a:ext cx="4270823" cy="3142121"/>
            <a:chOff x="163928" y="1594132"/>
            <a:chExt cx="4270823" cy="314212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F31CD1D-1CEC-4F31-BA65-3AB466DE3A38}"/>
                </a:ext>
              </a:extLst>
            </p:cNvPr>
            <p:cNvGrpSpPr/>
            <p:nvPr/>
          </p:nvGrpSpPr>
          <p:grpSpPr>
            <a:xfrm>
              <a:off x="163928" y="1594132"/>
              <a:ext cx="3575436" cy="2904921"/>
              <a:chOff x="163928" y="1594132"/>
              <a:chExt cx="3575436" cy="2904921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84F0941F-4A8C-41A7-9D47-4F894C4AA397}"/>
                  </a:ext>
                </a:extLst>
              </p:cNvPr>
              <p:cNvGrpSpPr/>
              <p:nvPr/>
            </p:nvGrpSpPr>
            <p:grpSpPr>
              <a:xfrm>
                <a:off x="163928" y="1594132"/>
                <a:ext cx="3575436" cy="1744685"/>
                <a:chOff x="3943299" y="3551793"/>
                <a:chExt cx="3575436" cy="1744685"/>
              </a:xfrm>
            </p:grpSpPr>
            <p:pic>
              <p:nvPicPr>
                <p:cNvPr id="90" name="Picture 3">
                  <a:extLst>
                    <a:ext uri="{FF2B5EF4-FFF2-40B4-BE49-F238E27FC236}">
                      <a16:creationId xmlns:a16="http://schemas.microsoft.com/office/drawing/2014/main" id="{D02BE4F1-BF80-4D10-AB12-CC4528AC6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484"/>
                <a:stretch/>
              </p:blipFill>
              <p:spPr bwMode="auto">
                <a:xfrm>
                  <a:off x="4048826" y="3872639"/>
                  <a:ext cx="3469909" cy="1423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13C027C-5BD7-48ED-A677-04B4AEBD319A}"/>
                    </a:ext>
                  </a:extLst>
                </p:cNvPr>
                <p:cNvSpPr txBox="1"/>
                <p:nvPr/>
              </p:nvSpPr>
              <p:spPr>
                <a:xfrm>
                  <a:off x="3943299" y="3551793"/>
                  <a:ext cx="2593467" cy="3077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err="1">
                      <a:solidFill>
                        <a:schemeClr val="bg1"/>
                      </a:solidFill>
                    </a:rPr>
                    <a:t>secession_mypageAction.jsp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8" name="Picture 3">
                <a:extLst>
                  <a:ext uri="{FF2B5EF4-FFF2-40B4-BE49-F238E27FC236}">
                    <a16:creationId xmlns:a16="http://schemas.microsoft.com/office/drawing/2014/main" id="{618EFCCF-7762-4699-93EA-2C7D5768B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297"/>
              <a:stretch/>
            </p:blipFill>
            <p:spPr bwMode="auto">
              <a:xfrm>
                <a:off x="269455" y="3429000"/>
                <a:ext cx="3469909" cy="10700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FD366C9-5F06-46EB-8D74-0E84A4873F63}"/>
                  </a:ext>
                </a:extLst>
              </p:cNvPr>
              <p:cNvSpPr/>
              <p:nvPr/>
            </p:nvSpPr>
            <p:spPr>
              <a:xfrm>
                <a:off x="269455" y="3338817"/>
                <a:ext cx="3469909" cy="90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…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428646-87D8-4C2F-B609-2CD03BCCE0AD}"/>
                </a:ext>
              </a:extLst>
            </p:cNvPr>
            <p:cNvSpPr/>
            <p:nvPr/>
          </p:nvSpPr>
          <p:spPr>
            <a:xfrm>
              <a:off x="172317" y="1901909"/>
              <a:ext cx="4262434" cy="28343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93119C4-E9B8-49DA-BF6C-EBBB2CFBFE64}"/>
              </a:ext>
            </a:extLst>
          </p:cNvPr>
          <p:cNvSpPr/>
          <p:nvPr/>
        </p:nvSpPr>
        <p:spPr>
          <a:xfrm>
            <a:off x="6340037" y="1999643"/>
            <a:ext cx="2421539" cy="150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6998ED7B-0E8F-4363-A8A6-D349E3631741}"/>
              </a:ext>
            </a:extLst>
          </p:cNvPr>
          <p:cNvCxnSpPr>
            <a:cxnSpLocks/>
            <a:stCxn id="95" idx="1"/>
            <a:endCxn id="68" idx="1"/>
          </p:cNvCxnSpPr>
          <p:nvPr/>
        </p:nvCxnSpPr>
        <p:spPr>
          <a:xfrm rot="10800000" flipV="1">
            <a:off x="5887407" y="2074728"/>
            <a:ext cx="452631" cy="1571274"/>
          </a:xfrm>
          <a:prstGeom prst="bentConnector3">
            <a:avLst>
              <a:gd name="adj1" fmla="val 1505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6FE1B68-BF34-4136-B5C5-52120DDEF644}"/>
              </a:ext>
            </a:extLst>
          </p:cNvPr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9820C3E-A0A7-4242-81E6-447BFBCC8E3A}"/>
                </a:ext>
              </a:extLst>
            </p:cNvPr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EC7607-1A44-4FD7-8F7C-DEFFB1925687}"/>
                </a:ext>
              </a:extLst>
            </p:cNvPr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회원 탈퇴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0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0" name="직사각형 2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공지사항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0534" y="1989698"/>
            <a:ext cx="5176261" cy="2937791"/>
            <a:chOff x="370864" y="961808"/>
            <a:chExt cx="5176261" cy="29377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2F4CF3-A1CA-4D85-A8FA-4BFB2DCF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64" y="975646"/>
              <a:ext cx="5176261" cy="292395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70864" y="961808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353428" y="2105114"/>
            <a:ext cx="530472" cy="15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06795" y="2385560"/>
            <a:ext cx="5446512" cy="2339561"/>
            <a:chOff x="6206795" y="2385560"/>
            <a:chExt cx="5446512" cy="2339561"/>
          </a:xfrm>
        </p:grpSpPr>
        <p:grpSp>
          <p:nvGrpSpPr>
            <p:cNvPr id="2" name="그룹 1"/>
            <p:cNvGrpSpPr/>
            <p:nvPr/>
          </p:nvGrpSpPr>
          <p:grpSpPr>
            <a:xfrm>
              <a:off x="6206795" y="2388799"/>
              <a:ext cx="5446512" cy="2336322"/>
              <a:chOff x="6206795" y="2388799"/>
              <a:chExt cx="5446512" cy="2336322"/>
            </a:xfrm>
          </p:grpSpPr>
          <p:sp>
            <p:nvSpPr>
              <p:cNvPr id="27" name="오른쪽 화살표 26"/>
              <p:cNvSpPr/>
              <p:nvPr/>
            </p:nvSpPr>
            <p:spPr>
              <a:xfrm>
                <a:off x="6206795" y="3176945"/>
                <a:ext cx="1176137" cy="577136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6933" y="2388799"/>
                <a:ext cx="4016374" cy="233632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0638286" y="2385560"/>
              <a:ext cx="1015021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noticeWrite.jsp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71970" y="1571560"/>
            <a:ext cx="7481337" cy="4343606"/>
            <a:chOff x="146767" y="2821099"/>
            <a:chExt cx="7481337" cy="434360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67" y="3061038"/>
              <a:ext cx="7481337" cy="410366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20650" y="2821099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20650" y="3076896"/>
              <a:ext cx="3922750" cy="744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2978" y="1240607"/>
            <a:ext cx="4730144" cy="5215745"/>
            <a:chOff x="682978" y="1240607"/>
            <a:chExt cx="4730144" cy="5215745"/>
          </a:xfrm>
        </p:grpSpPr>
        <p:grpSp>
          <p:nvGrpSpPr>
            <p:cNvPr id="35" name="그룹 34"/>
            <p:cNvGrpSpPr/>
            <p:nvPr/>
          </p:nvGrpSpPr>
          <p:grpSpPr>
            <a:xfrm>
              <a:off x="682978" y="1240607"/>
              <a:ext cx="4730144" cy="5215745"/>
              <a:chOff x="5562086" y="1507318"/>
              <a:chExt cx="4730144" cy="5215745"/>
            </a:xfrm>
          </p:grpSpPr>
          <p:pic>
            <p:nvPicPr>
              <p:cNvPr id="36" name="Picture 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2086" y="1739968"/>
                <a:ext cx="4730144" cy="4983095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868175" y="1507318"/>
                <a:ext cx="1372492" cy="2308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noticeWriteAction.jsp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668029" y="4521685"/>
              <a:ext cx="3647564" cy="101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78001" y="1473257"/>
            <a:ext cx="3638103" cy="4635892"/>
            <a:chOff x="8562363" y="-98303"/>
            <a:chExt cx="3638103" cy="463589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829" y="132529"/>
              <a:ext cx="3629637" cy="4405060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562363" y="-98303"/>
              <a:ext cx="15440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notice.noticeDAO.write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3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1" name="직사각형 3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자주 묻는 질문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5599" y="2112646"/>
            <a:ext cx="5415686" cy="3018154"/>
            <a:chOff x="355599" y="1147446"/>
            <a:chExt cx="5415686" cy="30181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89DA72-B0CF-4CB2-ADBC-4EF5F26D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6" r="13213" b="27623"/>
            <a:stretch/>
          </p:blipFill>
          <p:spPr>
            <a:xfrm>
              <a:off x="355599" y="1147446"/>
              <a:ext cx="5415686" cy="301815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660083" y="1154124"/>
              <a:ext cx="111120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serviceCenter.jsp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66933" y="2112646"/>
            <a:ext cx="5449415" cy="3018154"/>
            <a:chOff x="6366933" y="1147446"/>
            <a:chExt cx="5449415" cy="30181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6242B8-5862-4909-971D-F95CD2052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3" r="13120" b="27621"/>
            <a:stretch/>
          </p:blipFill>
          <p:spPr>
            <a:xfrm>
              <a:off x="6366933" y="1162591"/>
              <a:ext cx="5449415" cy="3003009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0405384" y="1147446"/>
              <a:ext cx="1410964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serviceCenter_view.jsp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580433" y="3333156"/>
            <a:ext cx="4998167" cy="510711"/>
            <a:chOff x="1580433" y="2367956"/>
            <a:chExt cx="4998167" cy="510711"/>
          </a:xfrm>
        </p:grpSpPr>
        <p:sp>
          <p:nvSpPr>
            <p:cNvPr id="14" name="직사각형 13"/>
            <p:cNvSpPr/>
            <p:nvPr/>
          </p:nvSpPr>
          <p:spPr>
            <a:xfrm>
              <a:off x="1580433" y="2416079"/>
              <a:ext cx="3957166" cy="174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771285" y="2367956"/>
              <a:ext cx="807315" cy="5107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5599" y="1733899"/>
            <a:ext cx="6764445" cy="3469480"/>
            <a:chOff x="581792" y="3470299"/>
            <a:chExt cx="6764445" cy="3469480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92" y="3702920"/>
              <a:ext cx="6764445" cy="3236859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844997" y="3470299"/>
              <a:ext cx="1016625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hitQuestion.jsp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49817" y="280782"/>
            <a:ext cx="8287399" cy="6255959"/>
            <a:chOff x="3349817" y="280782"/>
            <a:chExt cx="8287399" cy="6255959"/>
          </a:xfrm>
        </p:grpSpPr>
        <p:grpSp>
          <p:nvGrpSpPr>
            <p:cNvPr id="34" name="그룹 33"/>
            <p:cNvGrpSpPr/>
            <p:nvPr/>
          </p:nvGrpSpPr>
          <p:grpSpPr>
            <a:xfrm>
              <a:off x="3349817" y="280782"/>
              <a:ext cx="8287399" cy="6255959"/>
              <a:chOff x="3312333" y="281934"/>
              <a:chExt cx="8287399" cy="6255959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312333" y="281934"/>
                <a:ext cx="3767327" cy="6255959"/>
                <a:chOff x="6612164" y="226903"/>
                <a:chExt cx="3767327" cy="6255959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8799946" y="226903"/>
                  <a:ext cx="1316386" cy="230832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 err="1">
                      <a:solidFill>
                        <a:schemeClr val="bg1"/>
                      </a:solidFill>
                    </a:rPr>
                    <a:t>hitQuestion_view.jsp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2285" b="17068"/>
                <a:stretch/>
              </p:blipFill>
              <p:spPr bwMode="auto">
                <a:xfrm>
                  <a:off x="6612164" y="457735"/>
                  <a:ext cx="3767327" cy="6025127"/>
                </a:xfrm>
                <a:prstGeom prst="rect">
                  <a:avLst/>
                </a:prstGeom>
                <a:noFill/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sp>
            <p:nvSpPr>
              <p:cNvPr id="37" name="직사각형 36"/>
              <p:cNvSpPr/>
              <p:nvPr/>
            </p:nvSpPr>
            <p:spPr>
              <a:xfrm>
                <a:off x="7481699" y="4627449"/>
                <a:ext cx="4118033" cy="3932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84570" y="2225616"/>
                <a:ext cx="2811701" cy="43122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화살표 연결선 34"/>
            <p:cNvCxnSpPr>
              <a:stCxn id="38" idx="3"/>
              <a:endCxn id="37" idx="1"/>
            </p:cNvCxnSpPr>
            <p:nvPr/>
          </p:nvCxnSpPr>
          <p:spPr>
            <a:xfrm>
              <a:off x="6833755" y="4380603"/>
              <a:ext cx="685428" cy="442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5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505979" y="142362"/>
            <a:ext cx="3259832" cy="1006684"/>
            <a:chOff x="505979" y="142362"/>
            <a:chExt cx="3259832" cy="1006684"/>
          </a:xfrm>
        </p:grpSpPr>
        <p:sp>
          <p:nvSpPr>
            <p:cNvPr id="45" name="평행 사변형 44"/>
            <p:cNvSpPr/>
            <p:nvPr/>
          </p:nvSpPr>
          <p:spPr>
            <a:xfrm flipH="1">
              <a:off x="3095624" y="183822"/>
              <a:ext cx="670187" cy="376568"/>
            </a:xfrm>
            <a:prstGeom prst="parallelogram">
              <a:avLst>
                <a:gd name="adj" fmla="val 3727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대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1 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문의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354016" y="1643088"/>
            <a:ext cx="7480794" cy="4234120"/>
            <a:chOff x="288891" y="1169979"/>
            <a:chExt cx="4478996" cy="25351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26" r="13606" b="27683"/>
            <a:stretch/>
          </p:blipFill>
          <p:spPr>
            <a:xfrm>
              <a:off x="288891" y="1169979"/>
              <a:ext cx="4478996" cy="2535106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4164864" y="3566878"/>
              <a:ext cx="603023" cy="13820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50600" y="4864375"/>
            <a:ext cx="761747" cy="516525"/>
            <a:chOff x="6180661" y="3793066"/>
            <a:chExt cx="761747" cy="516525"/>
          </a:xfrm>
        </p:grpSpPr>
        <p:sp>
          <p:nvSpPr>
            <p:cNvPr id="20" name="직사각형 19"/>
            <p:cNvSpPr/>
            <p:nvPr/>
          </p:nvSpPr>
          <p:spPr>
            <a:xfrm>
              <a:off x="6324600" y="3793066"/>
              <a:ext cx="478242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80661" y="4078759"/>
              <a:ext cx="761747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페이징처리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786819" y="4684500"/>
            <a:ext cx="801823" cy="516525"/>
            <a:chOff x="8441259" y="3650219"/>
            <a:chExt cx="801823" cy="516525"/>
          </a:xfrm>
        </p:grpSpPr>
        <p:sp>
          <p:nvSpPr>
            <p:cNvPr id="21" name="직사각형 20"/>
            <p:cNvSpPr/>
            <p:nvPr/>
          </p:nvSpPr>
          <p:spPr>
            <a:xfrm>
              <a:off x="8644467" y="3650219"/>
              <a:ext cx="592666" cy="285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1259" y="3935912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게시글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작성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99289" y="719351"/>
            <a:ext cx="1871279" cy="6138648"/>
            <a:chOff x="799289" y="719351"/>
            <a:chExt cx="1871279" cy="6138648"/>
          </a:xfrm>
        </p:grpSpPr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89" y="950184"/>
              <a:ext cx="1871279" cy="590781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1566714" y="719351"/>
              <a:ext cx="1007166" cy="2308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8200" y="2188369"/>
            <a:ext cx="6719794" cy="2272179"/>
            <a:chOff x="838200" y="2188369"/>
            <a:chExt cx="6719794" cy="2272179"/>
          </a:xfrm>
        </p:grpSpPr>
        <p:sp>
          <p:nvSpPr>
            <p:cNvPr id="68" name="직사각형 67"/>
            <p:cNvSpPr/>
            <p:nvPr/>
          </p:nvSpPr>
          <p:spPr>
            <a:xfrm>
              <a:off x="838200" y="2188369"/>
              <a:ext cx="896728" cy="4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34928" y="2188369"/>
              <a:ext cx="5823066" cy="2272179"/>
              <a:chOff x="1734928" y="2188369"/>
              <a:chExt cx="5823066" cy="2272179"/>
            </a:xfrm>
          </p:grpSpPr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7739" y="2188369"/>
                <a:ext cx="5350255" cy="227217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꺾인 연결선 68"/>
              <p:cNvCxnSpPr>
                <a:stCxn id="68" idx="3"/>
                <a:endCxn id="67" idx="1"/>
              </p:cNvCxnSpPr>
              <p:nvPr/>
            </p:nvCxnSpPr>
            <p:spPr>
              <a:xfrm>
                <a:off x="1734928" y="2391966"/>
                <a:ext cx="472811" cy="93249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/>
          <p:cNvGrpSpPr/>
          <p:nvPr/>
        </p:nvGrpSpPr>
        <p:grpSpPr>
          <a:xfrm>
            <a:off x="1200838" y="2941068"/>
            <a:ext cx="6816892" cy="2223070"/>
            <a:chOff x="1200838" y="2941068"/>
            <a:chExt cx="6816892" cy="2223070"/>
          </a:xfrm>
        </p:grpSpPr>
        <p:grpSp>
          <p:nvGrpSpPr>
            <p:cNvPr id="70" name="그룹 69"/>
            <p:cNvGrpSpPr/>
            <p:nvPr/>
          </p:nvGrpSpPr>
          <p:grpSpPr>
            <a:xfrm>
              <a:off x="1200838" y="2941068"/>
              <a:ext cx="6816892" cy="2223070"/>
              <a:chOff x="1200838" y="2941068"/>
              <a:chExt cx="6816892" cy="2223070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5890" y="2941068"/>
                <a:ext cx="5231840" cy="11737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1200838" y="4988185"/>
                <a:ext cx="766075" cy="1759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3" name="꺾인 연결선 72"/>
            <p:cNvCxnSpPr>
              <a:stCxn id="72" idx="0"/>
              <a:endCxn id="71" idx="1"/>
            </p:cNvCxnSpPr>
            <p:nvPr/>
          </p:nvCxnSpPr>
          <p:spPr>
            <a:xfrm rot="5400000" flipH="1" flipV="1">
              <a:off x="1454758" y="3657053"/>
              <a:ext cx="1460251" cy="120201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5410276" y="863885"/>
            <a:ext cx="5869369" cy="5836510"/>
            <a:chOff x="3780527" y="-285161"/>
            <a:chExt cx="5869369" cy="5836510"/>
          </a:xfrm>
        </p:grpSpPr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529" y="-41260"/>
              <a:ext cx="3240367" cy="5592609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3780527" y="2186001"/>
              <a:ext cx="2362123" cy="237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01291" y="-285161"/>
              <a:ext cx="178683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service.ServiceDAO.getList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200838" y="5093972"/>
            <a:ext cx="5913688" cy="1457277"/>
            <a:chOff x="1200838" y="5093972"/>
            <a:chExt cx="5913688" cy="1457277"/>
          </a:xfrm>
        </p:grpSpPr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400" y="5093972"/>
              <a:ext cx="4041126" cy="14572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1200838" y="5854693"/>
              <a:ext cx="1137550" cy="388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644207" y="1226392"/>
            <a:ext cx="8213004" cy="5124565"/>
            <a:chOff x="3644207" y="1226392"/>
            <a:chExt cx="8213004" cy="5124565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6152" y="1457224"/>
              <a:ext cx="3461059" cy="489373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3644207" y="5725237"/>
              <a:ext cx="1449756" cy="175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567971" y="1226392"/>
              <a:ext cx="1930696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service.ServiceDAO.nextPage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꺾인 연결선 84"/>
            <p:cNvCxnSpPr>
              <a:stCxn id="83" idx="3"/>
              <a:endCxn id="84" idx="1"/>
            </p:cNvCxnSpPr>
            <p:nvPr/>
          </p:nvCxnSpPr>
          <p:spPr>
            <a:xfrm flipV="1">
              <a:off x="5093963" y="1341808"/>
              <a:ext cx="3474008" cy="4471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21" name="직사각형 20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Login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 err="1">
                  <a:solidFill>
                    <a:srgbClr val="44546A">
                      <a:lumMod val="75000"/>
                    </a:srgbClr>
                  </a:solidFill>
                </a:rPr>
                <a:t>게시글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 작성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346200" y="1187250"/>
            <a:ext cx="9499600" cy="5380558"/>
            <a:chOff x="7807120" y="2994176"/>
            <a:chExt cx="8781954" cy="49740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69B02B-0B77-4BC4-993F-8A997CA68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37" r="13806" b="27758"/>
            <a:stretch/>
          </p:blipFill>
          <p:spPr>
            <a:xfrm>
              <a:off x="7807120" y="2994176"/>
              <a:ext cx="8781954" cy="497408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5546801" y="2994176"/>
              <a:ext cx="1042273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serviceInput.jsp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2408" y="1633983"/>
            <a:ext cx="5986457" cy="4477674"/>
            <a:chOff x="6183685" y="2334520"/>
            <a:chExt cx="5986457" cy="4477674"/>
          </a:xfrm>
        </p:grpSpPr>
        <p:grpSp>
          <p:nvGrpSpPr>
            <p:cNvPr id="18" name="그룹 17"/>
            <p:cNvGrpSpPr/>
            <p:nvPr/>
          </p:nvGrpSpPr>
          <p:grpSpPr>
            <a:xfrm>
              <a:off x="6183685" y="2334520"/>
              <a:ext cx="5986457" cy="4477674"/>
              <a:chOff x="886083" y="2437628"/>
              <a:chExt cx="5986457" cy="4477674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083" y="2668460"/>
                <a:ext cx="5986457" cy="4246842"/>
              </a:xfrm>
              <a:prstGeom prst="rect">
                <a:avLst/>
              </a:prstGeom>
              <a:noFill/>
              <a:ln w="9525">
                <a:solidFill>
                  <a:srgbClr val="FFC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86083" y="2437628"/>
                <a:ext cx="1052295" cy="2308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err="1">
                    <a:solidFill>
                      <a:schemeClr val="bg1"/>
                    </a:solidFill>
                  </a:rPr>
                  <a:t>serviceQnA.jsp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896587" y="5075154"/>
              <a:ext cx="5107828" cy="1428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089233" y="1633983"/>
            <a:ext cx="3951573" cy="4511477"/>
            <a:chOff x="7267034" y="37473"/>
            <a:chExt cx="3951573" cy="4511477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501" y="268305"/>
              <a:ext cx="3943106" cy="4280645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67034" y="37473"/>
              <a:ext cx="158112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service.ServiceDAO.write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()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1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Login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05979" y="733548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답변 및 수정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07099" y="1279341"/>
            <a:ext cx="9935049" cy="4985993"/>
            <a:chOff x="1107099" y="1279341"/>
            <a:chExt cx="9935049" cy="4985993"/>
          </a:xfrm>
        </p:grpSpPr>
        <p:sp>
          <p:nvSpPr>
            <p:cNvPr id="21" name="TextBox 20"/>
            <p:cNvSpPr txBox="1"/>
            <p:nvPr/>
          </p:nvSpPr>
          <p:spPr>
            <a:xfrm>
              <a:off x="1107099" y="1279341"/>
              <a:ext cx="1731771" cy="2769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</a:rPr>
                <a:t>serviceQnA_View.jsp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r="13807" b="43631"/>
            <a:stretch/>
          </p:blipFill>
          <p:spPr bwMode="auto">
            <a:xfrm>
              <a:off x="1120384" y="1562562"/>
              <a:ext cx="9921764" cy="4702772"/>
            </a:xfrm>
            <a:prstGeom prst="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6565278" y="5217903"/>
            <a:ext cx="1694866" cy="724171"/>
            <a:chOff x="6884187" y="7275111"/>
            <a:chExt cx="1694866" cy="724171"/>
          </a:xfrm>
        </p:grpSpPr>
        <p:sp>
          <p:nvSpPr>
            <p:cNvPr id="24" name="직사각형 23"/>
            <p:cNvSpPr/>
            <p:nvPr/>
          </p:nvSpPr>
          <p:spPr>
            <a:xfrm>
              <a:off x="6884187" y="7275111"/>
              <a:ext cx="893043" cy="715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77230" y="7768450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작성자 권한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0079478" y="528860"/>
            <a:ext cx="1916873" cy="6169376"/>
            <a:chOff x="1189770" y="413444"/>
            <a:chExt cx="1916873" cy="6169376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237" y="644276"/>
              <a:ext cx="1908406" cy="59385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189770" y="413444"/>
              <a:ext cx="1295312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serviceQnA_View.jsp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04605" y="2176299"/>
            <a:ext cx="9630700" cy="3567276"/>
            <a:chOff x="1904605" y="2176299"/>
            <a:chExt cx="9630700" cy="3567276"/>
          </a:xfrm>
        </p:grpSpPr>
        <p:sp>
          <p:nvSpPr>
            <p:cNvPr id="45" name="직사각형 44"/>
            <p:cNvSpPr/>
            <p:nvPr/>
          </p:nvSpPr>
          <p:spPr>
            <a:xfrm>
              <a:off x="10369944" y="5284279"/>
              <a:ext cx="1165361" cy="4592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78140" r="21264" b="14027"/>
            <a:stretch/>
          </p:blipFill>
          <p:spPr bwMode="auto">
            <a:xfrm>
              <a:off x="1904605" y="2176299"/>
              <a:ext cx="6784373" cy="2578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50" name="꺾인 연결선 49"/>
            <p:cNvCxnSpPr>
              <a:stCxn id="45" idx="1"/>
              <a:endCxn id="49" idx="3"/>
            </p:cNvCxnSpPr>
            <p:nvPr/>
          </p:nvCxnSpPr>
          <p:spPr>
            <a:xfrm rot="10800000">
              <a:off x="8688978" y="3465513"/>
              <a:ext cx="1680966" cy="2048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9" r="13593" b="40765"/>
          <a:stretch/>
        </p:blipFill>
        <p:spPr bwMode="auto">
          <a:xfrm>
            <a:off x="1120384" y="1556340"/>
            <a:ext cx="8942160" cy="4708994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6138985" y="5504331"/>
            <a:ext cx="1353449" cy="239299"/>
            <a:chOff x="6832644" y="5495864"/>
            <a:chExt cx="1353449" cy="239299"/>
          </a:xfrm>
        </p:grpSpPr>
        <p:sp>
          <p:nvSpPr>
            <p:cNvPr id="57" name="직사각형 56"/>
            <p:cNvSpPr/>
            <p:nvPr/>
          </p:nvSpPr>
          <p:spPr>
            <a:xfrm>
              <a:off x="6832644" y="5495864"/>
              <a:ext cx="551626" cy="239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84270" y="5504331"/>
              <a:ext cx="801823" cy="2308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관리자 권한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823070" y="2968130"/>
            <a:ext cx="6302130" cy="2447038"/>
            <a:chOff x="5942555" y="4297030"/>
            <a:chExt cx="6302130" cy="2447038"/>
          </a:xfrm>
        </p:grpSpPr>
        <p:sp>
          <p:nvSpPr>
            <p:cNvPr id="63" name="직사각형 62"/>
            <p:cNvSpPr/>
            <p:nvPr/>
          </p:nvSpPr>
          <p:spPr>
            <a:xfrm>
              <a:off x="11572534" y="6180993"/>
              <a:ext cx="672151" cy="440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t="70327" r="44336" b="23062"/>
            <a:stretch/>
          </p:blipFill>
          <p:spPr bwMode="auto">
            <a:xfrm>
              <a:off x="5942555" y="4297030"/>
              <a:ext cx="3865908" cy="24470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5" name="꺾인 연결선 64"/>
            <p:cNvCxnSpPr>
              <a:stCxn id="63" idx="0"/>
              <a:endCxn id="64" idx="3"/>
            </p:cNvCxnSpPr>
            <p:nvPr/>
          </p:nvCxnSpPr>
          <p:spPr>
            <a:xfrm rot="16200000" flipV="1">
              <a:off x="10528315" y="4800697"/>
              <a:ext cx="660444" cy="210014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804140" y="1228907"/>
            <a:ext cx="4884838" cy="1674477"/>
            <a:chOff x="3804140" y="1228907"/>
            <a:chExt cx="4884838" cy="1674477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8" r="24341" b="37693"/>
            <a:stretch/>
          </p:blipFill>
          <p:spPr bwMode="auto">
            <a:xfrm>
              <a:off x="3804140" y="1228907"/>
              <a:ext cx="4884838" cy="1674477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7249188" y="1228907"/>
              <a:ext cx="1439790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serviceQnA_view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	.</a:t>
              </a:r>
              <a:r>
                <a:rPr lang="en-US" altLang="ko-KR" sz="900" b="1" dirty="0" err="1">
                  <a:solidFill>
                    <a:schemeClr val="bg1"/>
                  </a:solidFill>
                </a:rPr>
                <a:t>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3804140" y="2607733"/>
            <a:ext cx="446127" cy="295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414867" y="1119742"/>
            <a:ext cx="9647678" cy="5561562"/>
            <a:chOff x="5582119" y="2983460"/>
            <a:chExt cx="9554202" cy="550767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8891CD7-7F16-4016-B2E7-7DBAF4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926" r="13606" b="26345"/>
            <a:stretch/>
          </p:blipFill>
          <p:spPr>
            <a:xfrm>
              <a:off x="5582119" y="2983460"/>
              <a:ext cx="9554202" cy="5507675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5712344" y="3768295"/>
              <a:ext cx="1437950" cy="30479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</a:rPr>
                <a:t>serviceQnA.jsp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889997" y="2903384"/>
            <a:ext cx="772852" cy="1948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236" y="-47233"/>
            <a:ext cx="12192000" cy="6980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30909" y="183823"/>
            <a:ext cx="11748655" cy="919786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평행 사변형 42"/>
          <p:cNvSpPr/>
          <p:nvPr/>
        </p:nvSpPr>
        <p:spPr>
          <a:xfrm flipH="1">
            <a:off x="3095624" y="183822"/>
            <a:ext cx="670187" cy="376568"/>
          </a:xfrm>
          <a:prstGeom prst="parallelogram">
            <a:avLst>
              <a:gd name="adj" fmla="val 37277"/>
            </a:avLst>
          </a:prstGeom>
          <a:solidFill>
            <a:schemeClr val="accent3">
              <a:lumMod val="40000"/>
              <a:lumOff val="6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311E508-ADB4-41F4-B230-4FD081A4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6980" r="26471"/>
          <a:stretch/>
        </p:blipFill>
        <p:spPr>
          <a:xfrm>
            <a:off x="505979" y="4258738"/>
            <a:ext cx="2088776" cy="218194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3697AB-D9B6-4306-9857-C095CE2A5840}"/>
              </a:ext>
            </a:extLst>
          </p:cNvPr>
          <p:cNvSpPr txBox="1"/>
          <p:nvPr/>
        </p:nvSpPr>
        <p:spPr>
          <a:xfrm>
            <a:off x="505979" y="4021429"/>
            <a:ext cx="673582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index.jsp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85AF16-D2A8-43FA-B583-F9372DCE0F60}"/>
              </a:ext>
            </a:extLst>
          </p:cNvPr>
          <p:cNvSpPr/>
          <p:nvPr/>
        </p:nvSpPr>
        <p:spPr>
          <a:xfrm>
            <a:off x="899236" y="4702624"/>
            <a:ext cx="1165361" cy="229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70D95789-219F-447A-AE11-B67BD3EA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73" y="1502845"/>
            <a:ext cx="6525562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3502AEF3-3DBF-4672-859F-BED09F8F7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87" y="3167880"/>
            <a:ext cx="5012476" cy="331431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31F2D4-B00A-4AB5-9191-634A63C5D80E}"/>
              </a:ext>
            </a:extLst>
          </p:cNvPr>
          <p:cNvSpPr/>
          <p:nvPr/>
        </p:nvSpPr>
        <p:spPr>
          <a:xfrm>
            <a:off x="4248413" y="2133599"/>
            <a:ext cx="1440552" cy="19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32E1718-29E2-4B31-8C99-AB45B80F38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5649" y="3402094"/>
            <a:ext cx="2649928" cy="523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5EDB23A-6FB9-45DB-9758-2B816C0F4E4B}"/>
              </a:ext>
            </a:extLst>
          </p:cNvPr>
          <p:cNvSpPr txBox="1"/>
          <p:nvPr/>
        </p:nvSpPr>
        <p:spPr>
          <a:xfrm>
            <a:off x="1948440" y="124101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DC1998A-D99F-4568-AF5B-A859D2871EC6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0529963" y="3271966"/>
            <a:ext cx="445580" cy="15530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0604795F-3991-470D-B4FD-B207C41BD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53" y="294555"/>
            <a:ext cx="3060280" cy="293590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29FFCF5-FB36-4AC5-95B4-881E80039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108"/>
          <a:stretch/>
        </p:blipFill>
        <p:spPr>
          <a:xfrm>
            <a:off x="3604234" y="1490921"/>
            <a:ext cx="7148519" cy="2761861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7D70758-A7FC-4ACC-8869-A55A5421C4A9}"/>
              </a:ext>
            </a:extLst>
          </p:cNvPr>
          <p:cNvCxnSpPr>
            <a:cxnSpLocks/>
          </p:cNvCxnSpPr>
          <p:nvPr/>
        </p:nvCxnSpPr>
        <p:spPr>
          <a:xfrm flipV="1">
            <a:off x="2077894" y="4412516"/>
            <a:ext cx="1352823" cy="412519"/>
          </a:xfrm>
          <a:prstGeom prst="bentConnector3">
            <a:avLst>
              <a:gd name="adj1" fmla="val 996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1606532-908A-4BEC-8AE1-6F217EAF2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" y="4516515"/>
            <a:ext cx="2083514" cy="199883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96BF4-2EAE-4600-B0CB-126FEFB6A905}"/>
              </a:ext>
            </a:extLst>
          </p:cNvPr>
          <p:cNvSpPr txBox="1"/>
          <p:nvPr/>
        </p:nvSpPr>
        <p:spPr>
          <a:xfrm>
            <a:off x="505979" y="4304548"/>
            <a:ext cx="723275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search.jsp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62FCF-C3BE-4000-8038-57A47CC3C389}"/>
              </a:ext>
            </a:extLst>
          </p:cNvPr>
          <p:cNvSpPr/>
          <p:nvPr/>
        </p:nvSpPr>
        <p:spPr>
          <a:xfrm>
            <a:off x="436208" y="500120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22">
            <a:extLst>
              <a:ext uri="{FF2B5EF4-FFF2-40B4-BE49-F238E27FC236}">
                <a16:creationId xmlns:a16="http://schemas.microsoft.com/office/drawing/2014/main" id="{79E0CFE1-4230-477F-8164-A43245B5EE2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659224" y="4142792"/>
            <a:ext cx="205299" cy="9738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AC74914-F171-4789-9C5E-395F04B3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4" y="213518"/>
            <a:ext cx="5604546" cy="392927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42E95DB-DC0D-4547-AD5D-F1DF51DD3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30" y="2409674"/>
            <a:ext cx="6187946" cy="37897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C1B54B-50F5-49C1-9C39-BD35221AB13F}"/>
              </a:ext>
            </a:extLst>
          </p:cNvPr>
          <p:cNvSpPr/>
          <p:nvPr/>
        </p:nvSpPr>
        <p:spPr>
          <a:xfrm>
            <a:off x="2830079" y="1396814"/>
            <a:ext cx="222301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28">
            <a:extLst>
              <a:ext uri="{FF2B5EF4-FFF2-40B4-BE49-F238E27FC236}">
                <a16:creationId xmlns:a16="http://schemas.microsoft.com/office/drawing/2014/main" id="{BEC8C511-7D72-410C-9435-34BF7E00B13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053095" y="1512230"/>
            <a:ext cx="797199" cy="8974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753234" y="5208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87" y="475300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8" name="연결선: 꺾임 35">
            <a:extLst>
              <a:ext uri="{FF2B5EF4-FFF2-40B4-BE49-F238E27FC236}">
                <a16:creationId xmlns:a16="http://schemas.microsoft.com/office/drawing/2014/main" id="{3C9EF1A4-2A25-4E1F-A7A2-9DB206D779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07273" y="4710977"/>
            <a:ext cx="990113" cy="430107"/>
          </a:xfrm>
          <a:prstGeom prst="bentConnector3">
            <a:avLst>
              <a:gd name="adj1" fmla="val -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배경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/ 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목적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611553"/>
            <a:ext cx="7890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하나의 항목이라 하여도 주제에 따라 랭킹은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참고할 수 있는 사이트는 다양하지만 주관적인 관점에서의 랭킹으로 사이트 마다 차이가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검색한 시간에 비해 자신이 원하는 랭킹에 대한 결과를 얻기는 힘든 경우가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각 주제에 대한 사람들의 공통적인 의견을 모아 랭킹을 정하는 사이트를 개발해 보고자 하였다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505978" y="4133442"/>
            <a:ext cx="92105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/>
              <a:t>1. </a:t>
            </a:r>
            <a:r>
              <a:rPr lang="ko-KR" altLang="ko-KR" sz="1400" dirty="0"/>
              <a:t>사람들이</a:t>
            </a:r>
            <a:r>
              <a:rPr lang="en-US" altLang="ko-KR" sz="1400" dirty="0"/>
              <a:t> </a:t>
            </a:r>
            <a:r>
              <a:rPr lang="ko-KR" altLang="ko-KR" sz="1400" dirty="0"/>
              <a:t>원하는</a:t>
            </a:r>
            <a:r>
              <a:rPr lang="en-US" altLang="ko-KR" sz="1400" dirty="0"/>
              <a:t> 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검색해서</a:t>
            </a:r>
            <a:r>
              <a:rPr lang="en-US" altLang="ko-KR" sz="1400" dirty="0"/>
              <a:t> </a:t>
            </a:r>
            <a:r>
              <a:rPr lang="ko-KR" altLang="ko-KR" sz="1400" dirty="0"/>
              <a:t>찾을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있고 해당</a:t>
            </a:r>
            <a:r>
              <a:rPr lang="en-US" altLang="ko-KR" sz="1400" dirty="0"/>
              <a:t> </a:t>
            </a:r>
            <a:r>
              <a:rPr lang="ko-KR" altLang="ko-KR" sz="1400" dirty="0"/>
              <a:t>정보에</a:t>
            </a:r>
            <a:r>
              <a:rPr lang="en-US" altLang="ko-KR" sz="1400" dirty="0"/>
              <a:t> </a:t>
            </a:r>
            <a:r>
              <a:rPr lang="ko-KR" altLang="ko-KR" sz="1400" dirty="0"/>
              <a:t>대한</a:t>
            </a:r>
            <a:r>
              <a:rPr lang="en-US" altLang="ko-KR" sz="1400" dirty="0"/>
              <a:t> </a:t>
            </a:r>
            <a:r>
              <a:rPr lang="ko-KR" altLang="ko-KR" sz="1400" dirty="0"/>
              <a:t>주관적인</a:t>
            </a:r>
            <a:r>
              <a:rPr lang="en-US" altLang="ko-KR" sz="1400" dirty="0"/>
              <a:t> </a:t>
            </a:r>
            <a:r>
              <a:rPr lang="ko-KR" altLang="ko-KR" sz="1400" dirty="0"/>
              <a:t>의견을</a:t>
            </a:r>
            <a:r>
              <a:rPr lang="en-US" altLang="ko-KR" sz="1400" dirty="0"/>
              <a:t> </a:t>
            </a:r>
            <a:r>
              <a:rPr lang="ko-KR" altLang="ko-KR" sz="1400" dirty="0"/>
              <a:t>공유할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(</a:t>
            </a:r>
            <a:r>
              <a:rPr lang="ko-KR" altLang="ko-KR" sz="1400" dirty="0"/>
              <a:t>정보 검색</a:t>
            </a:r>
            <a:r>
              <a:rPr lang="en-US" altLang="ko-KR" sz="1400" dirty="0"/>
              <a:t> &amp; </a:t>
            </a:r>
            <a:r>
              <a:rPr lang="ko-KR" altLang="ko-KR" sz="1400" dirty="0" err="1"/>
              <a:t>댓글</a:t>
            </a:r>
            <a:r>
              <a:rPr lang="ko-KR" altLang="ko-KR" sz="1400" dirty="0"/>
              <a:t> 시스템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ko-KR" sz="1400" dirty="0"/>
              <a:t>정보를</a:t>
            </a:r>
            <a:r>
              <a:rPr lang="en-US" altLang="ko-KR" sz="1400" dirty="0"/>
              <a:t> </a:t>
            </a:r>
            <a:r>
              <a:rPr lang="ko-KR" altLang="ko-KR" sz="1400" dirty="0"/>
              <a:t>카테고리 별 필요한</a:t>
            </a:r>
            <a:r>
              <a:rPr lang="en-US" altLang="ko-KR" sz="1400" dirty="0"/>
              <a:t> </a:t>
            </a:r>
            <a:r>
              <a:rPr lang="ko-KR" altLang="ko-KR" sz="1400" dirty="0"/>
              <a:t>항목으로</a:t>
            </a:r>
            <a:r>
              <a:rPr lang="en-US" altLang="ko-KR" sz="1400" dirty="0"/>
              <a:t> </a:t>
            </a:r>
            <a:r>
              <a:rPr lang="ko-KR" altLang="ko-KR" sz="1400" dirty="0"/>
              <a:t>특정 지어 다양한</a:t>
            </a:r>
            <a:r>
              <a:rPr lang="en-US" altLang="ko-KR" sz="1400" dirty="0"/>
              <a:t> </a:t>
            </a:r>
            <a:r>
              <a:rPr lang="ko-KR" altLang="ko-KR" sz="1400" dirty="0"/>
              <a:t>선택을</a:t>
            </a:r>
            <a:r>
              <a:rPr lang="en-US" altLang="ko-KR" sz="1400" dirty="0"/>
              <a:t> </a:t>
            </a:r>
            <a:r>
              <a:rPr lang="ko-KR" altLang="ko-KR" sz="1400" dirty="0"/>
              <a:t>할</a:t>
            </a:r>
            <a:r>
              <a:rPr lang="en-US" altLang="ko-KR" sz="1400" dirty="0"/>
              <a:t> </a:t>
            </a:r>
            <a:r>
              <a:rPr lang="ko-KR" altLang="ko-KR" sz="1400" dirty="0"/>
              <a:t>수</a:t>
            </a:r>
            <a:r>
              <a:rPr lang="en-US" altLang="ko-KR" sz="1400" dirty="0"/>
              <a:t> </a:t>
            </a:r>
            <a:r>
              <a:rPr lang="ko-KR" altLang="ko-KR" sz="1400" dirty="0"/>
              <a:t>있도록</a:t>
            </a:r>
            <a:r>
              <a:rPr lang="en-US" altLang="ko-KR" sz="1400" dirty="0"/>
              <a:t> </a:t>
            </a:r>
            <a:r>
              <a:rPr lang="ko-KR" altLang="ko-KR" sz="1400" dirty="0"/>
              <a:t>도와준다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     ex) </a:t>
            </a:r>
            <a:r>
              <a:rPr lang="ko-KR" altLang="ko-KR" sz="1400" dirty="0"/>
              <a:t>치킨 – 매운 치킨 랭킹</a:t>
            </a:r>
          </a:p>
          <a:p>
            <a:r>
              <a:rPr lang="en-US" altLang="ko-KR" sz="1400" dirty="0"/>
              <a:t>	        (</a:t>
            </a:r>
            <a:r>
              <a:rPr lang="ko-KR" altLang="ko-KR" sz="1400" dirty="0"/>
              <a:t>사람들이 가장 많이 찾는</a:t>
            </a:r>
            <a:r>
              <a:rPr lang="en-US" altLang="ko-KR" sz="1400" dirty="0"/>
              <a:t>) </a:t>
            </a:r>
            <a:r>
              <a:rPr lang="ko-KR" altLang="ko-KR" sz="1400" dirty="0"/>
              <a:t>브랜드 랭킹</a:t>
            </a:r>
          </a:p>
          <a:p>
            <a:r>
              <a:rPr lang="en-US" altLang="ko-KR" sz="1400" dirty="0"/>
              <a:t>	        </a:t>
            </a:r>
            <a:r>
              <a:rPr lang="ko-KR" altLang="ko-KR" sz="1400" dirty="0"/>
              <a:t>지역별 가장 인기 있는 치킨</a:t>
            </a:r>
          </a:p>
          <a:p>
            <a:r>
              <a:rPr lang="en-US" altLang="ko-KR" sz="1400" dirty="0"/>
              <a:t>3. </a:t>
            </a:r>
            <a:r>
              <a:rPr lang="ko-KR" altLang="ko-KR" sz="1400" dirty="0"/>
              <a:t>원하는 정보를 검색하여 노출되는 랭킹으로 사용자가 후회 없는 선택을 할 수 있도록 도와준다</a:t>
            </a:r>
            <a:r>
              <a:rPr lang="en-US" altLang="ko-KR" sz="1400" dirty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8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Search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검색 페이지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509E7-73C5-4B55-8D29-2D253E4FB3DF}"/>
              </a:ext>
            </a:extLst>
          </p:cNvPr>
          <p:cNvSpPr txBox="1"/>
          <p:nvPr/>
        </p:nvSpPr>
        <p:spPr>
          <a:xfrm>
            <a:off x="3036217" y="1693905"/>
            <a:ext cx="788999" cy="230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bg1"/>
                </a:solidFill>
              </a:rPr>
              <a:t>ranking.jsp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FF8D05-2298-4421-A296-75019CB4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14" y="1937692"/>
            <a:ext cx="4519626" cy="395601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61ADE3-66B3-496E-B230-DC779B47600D}"/>
              </a:ext>
            </a:extLst>
          </p:cNvPr>
          <p:cNvSpPr/>
          <p:nvPr/>
        </p:nvSpPr>
        <p:spPr>
          <a:xfrm>
            <a:off x="4759936" y="3358716"/>
            <a:ext cx="556641" cy="224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23">
            <a:extLst>
              <a:ext uri="{FF2B5EF4-FFF2-40B4-BE49-F238E27FC236}">
                <a16:creationId xmlns:a16="http://schemas.microsoft.com/office/drawing/2014/main" id="{CA62D6A5-F7FC-4239-99F7-8B1571C70DB5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165028" y="4479582"/>
            <a:ext cx="2594908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C21852-D5B5-4A73-A972-789F87B4E9AD}"/>
              </a:ext>
            </a:extLst>
          </p:cNvPr>
          <p:cNvGrpSpPr/>
          <p:nvPr/>
        </p:nvGrpSpPr>
        <p:grpSpPr>
          <a:xfrm>
            <a:off x="613475" y="4138011"/>
            <a:ext cx="2260600" cy="2173825"/>
            <a:chOff x="9575800" y="4343284"/>
            <a:chExt cx="2260600" cy="21738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5F2A3-08A3-47BD-A106-9EAEF7167671}"/>
                </a:ext>
              </a:extLst>
            </p:cNvPr>
            <p:cNvSpPr/>
            <p:nvPr/>
          </p:nvSpPr>
          <p:spPr>
            <a:xfrm>
              <a:off x="9575800" y="4346802"/>
              <a:ext cx="2260600" cy="21703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상세정보 페이지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7EE2-1301-4219-9E9C-C9CDEA081FA5}"/>
                </a:ext>
              </a:extLst>
            </p:cNvPr>
            <p:cNvSpPr txBox="1"/>
            <p:nvPr/>
          </p:nvSpPr>
          <p:spPr>
            <a:xfrm>
              <a:off x="9736139" y="4343284"/>
              <a:ext cx="848309" cy="2308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contents.jsp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84E433-3542-404A-8D7E-5A5B09286DF5}"/>
              </a:ext>
            </a:extLst>
          </p:cNvPr>
          <p:cNvSpPr/>
          <p:nvPr/>
        </p:nvSpPr>
        <p:spPr>
          <a:xfrm>
            <a:off x="5677580" y="3371417"/>
            <a:ext cx="556641" cy="23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34">
            <a:extLst>
              <a:ext uri="{FF2B5EF4-FFF2-40B4-BE49-F238E27FC236}">
                <a16:creationId xmlns:a16="http://schemas.microsoft.com/office/drawing/2014/main" id="{6410CCD6-BA49-4602-821F-0B59B131E9F8}"/>
              </a:ext>
            </a:extLst>
          </p:cNvPr>
          <p:cNvCxnSpPr>
            <a:cxnSpLocks/>
          </p:cNvCxnSpPr>
          <p:nvPr/>
        </p:nvCxnSpPr>
        <p:spPr>
          <a:xfrm flipV="1">
            <a:off x="6234221" y="1937692"/>
            <a:ext cx="1538179" cy="14913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DBB1799-CF2A-44D9-A41A-AFBBD313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12740"/>
            <a:ext cx="4043747" cy="375148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406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0" name="직사각형 9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9F1E74-546E-4A6C-A499-48D8E706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2917"/>
            <a:ext cx="10531304" cy="51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2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3445819" cy="1006684"/>
            <a:chOff x="505979" y="142362"/>
            <a:chExt cx="3445819" cy="1006684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344581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Content.jsp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1684" y="1825625"/>
            <a:ext cx="4057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왼쪽의 검색결과 정보의 내용이 들어가는 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이미지와 제목</a:t>
            </a:r>
            <a:r>
              <a:rPr lang="en-US" altLang="ko-KR" sz="2000" dirty="0"/>
              <a:t>, </a:t>
            </a:r>
            <a:r>
              <a:rPr lang="ko-KR" altLang="en-US" sz="2000" dirty="0"/>
              <a:t>관련 정보 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그것들을 크게 볼 수 있는 팝업 창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더보기</a:t>
            </a:r>
            <a:r>
              <a:rPr lang="en-US" altLang="ko-KR" sz="2000" dirty="0"/>
              <a:t>)</a:t>
            </a:r>
            <a:r>
              <a:rPr lang="ko-KR" altLang="en-US" sz="2000" dirty="0"/>
              <a:t> 버튼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게시물을 추천하고 현재 게시물의 링크를 </a:t>
            </a:r>
            <a:r>
              <a:rPr lang="ko-KR" altLang="en-US" sz="2000" dirty="0" err="1"/>
              <a:t>복사할수있는</a:t>
            </a:r>
            <a:r>
              <a:rPr lang="ko-KR" altLang="en-US" sz="2000" dirty="0"/>
              <a:t> 추천 공유 버튼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F4552-66FC-4C16-A059-574BCE63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6" y="1690687"/>
            <a:ext cx="4327090" cy="3875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9F876-EE78-4215-86F6-8BDF77C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84" y="1690688"/>
            <a:ext cx="2810451" cy="35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2" name="직사각형 11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7800" y="1478047"/>
            <a:ext cx="291465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센터 </a:t>
            </a:r>
            <a:r>
              <a:rPr lang="en-US" altLang="ko-KR" sz="2000" dirty="0"/>
              <a:t>– </a:t>
            </a:r>
            <a:r>
              <a:rPr lang="ko-KR" altLang="en-US" sz="2000" dirty="0"/>
              <a:t>현재 게시물의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댓글을 확인할 수 있는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박스</a:t>
            </a:r>
            <a:r>
              <a:rPr lang="en-US" altLang="ko-KR" sz="2000" dirty="0"/>
              <a:t>, </a:t>
            </a:r>
            <a:r>
              <a:rPr lang="ko-KR" altLang="en-US" sz="2000" dirty="0"/>
              <a:t>댓글작성 창도 댓글 밑에 붙어있다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서브</a:t>
            </a:r>
            <a:r>
              <a:rPr lang="en-US" altLang="ko-KR" sz="2000" dirty="0"/>
              <a:t> – </a:t>
            </a:r>
            <a:r>
              <a:rPr lang="ko-KR" altLang="en-US" sz="2000" dirty="0"/>
              <a:t>선택한 </a:t>
            </a:r>
            <a:r>
              <a:rPr lang="ko-KR" altLang="en-US" sz="2000" dirty="0" err="1"/>
              <a:t>소카테고리의</a:t>
            </a:r>
            <a:r>
              <a:rPr lang="ko-KR" altLang="en-US" sz="2000" dirty="0"/>
              <a:t> 랭킹정보가 들어가는 랭킹 창이다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추천순으로 내림차순 되어있다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59A5B0-C089-4C5A-A86A-C3435015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4" y="1442370"/>
            <a:ext cx="4858232" cy="4846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313286-9FCC-4866-BE09-0446CD9C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47" y="1690688"/>
            <a:ext cx="4514319" cy="36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9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6" name="직사각형 15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css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,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js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4124" y="1764294"/>
            <a:ext cx="314636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검색결과 페이지를 꾸며주는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파일입니다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검색결과 페이지에서 사용되는 함수를 가진 자바스크립트 문서입니다</a:t>
            </a:r>
            <a:r>
              <a:rPr lang="en-US" altLang="ko-KR" sz="2000" dirty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 err="1"/>
              <a:t>팝업창</a:t>
            </a:r>
            <a:r>
              <a:rPr lang="ko-KR" altLang="en-US" sz="1600" dirty="0"/>
              <a:t> </a:t>
            </a:r>
            <a:r>
              <a:rPr lang="en-US" altLang="ko-KR" sz="1600" dirty="0"/>
              <a:t>ON/OFF, </a:t>
            </a:r>
          </a:p>
          <a:p>
            <a:pPr marL="0" indent="0">
              <a:buNone/>
            </a:pPr>
            <a:r>
              <a:rPr lang="ko-KR" altLang="en-US" sz="1600" dirty="0"/>
              <a:t>현재 페이지 링크 클립보드복사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댓글 </a:t>
            </a:r>
            <a:r>
              <a:rPr lang="ko-KR" altLang="en-US" sz="1600" dirty="0" err="1"/>
              <a:t>입력창</a:t>
            </a:r>
            <a:r>
              <a:rPr lang="ko-KR" altLang="en-US" sz="1600" dirty="0"/>
              <a:t> 공백 시 예외처리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054CE0-1F70-4B0E-B041-ABE60E1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3148"/>
            <a:ext cx="2597728" cy="4758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42A8BD-F47C-42AD-B42B-ACF2ED0F23F9}"/>
              </a:ext>
            </a:extLst>
          </p:cNvPr>
          <p:cNvSpPr txBox="1"/>
          <p:nvPr/>
        </p:nvSpPr>
        <p:spPr>
          <a:xfrm>
            <a:off x="997527" y="6280727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E9F03-933B-48C3-95B1-051B0A72820F}"/>
              </a:ext>
            </a:extLst>
          </p:cNvPr>
          <p:cNvSpPr txBox="1"/>
          <p:nvPr/>
        </p:nvSpPr>
        <p:spPr>
          <a:xfrm>
            <a:off x="4281054" y="6271202"/>
            <a:ext cx="15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Contents.css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6783-F372-4EB5-AD31-3523FA17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639" y="1393147"/>
            <a:ext cx="3027006" cy="477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819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3" name="직사각형 12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dto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65947" y="2506662"/>
            <a:ext cx="305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Getter, setter </a:t>
            </a:r>
          </a:p>
          <a:p>
            <a:pPr marL="0" indent="0">
              <a:buNone/>
            </a:pPr>
            <a:r>
              <a:rPr lang="ko-KR" altLang="en-US" sz="2000" dirty="0"/>
              <a:t>데이터 교환을 위한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3ACD00-D16A-45D5-BF2A-847B374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3" y="1394557"/>
            <a:ext cx="3410133" cy="5098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49EEDC-265B-474C-9E3D-7280F536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3" y="1394557"/>
            <a:ext cx="2914650" cy="51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9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1006684"/>
            <a:chOff x="505979" y="142362"/>
            <a:chExt cx="2324100" cy="1006684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i="1" dirty="0">
                  <a:solidFill>
                    <a:srgbClr val="44546A">
                      <a:lumMod val="75000"/>
                    </a:srgbClr>
                  </a:solidFill>
                </a:rPr>
                <a:t>Search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검색 결과 페이지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en-US" altLang="ko-KR" sz="1400" b="1" i="1" dirty="0" err="1">
                  <a:solidFill>
                    <a:srgbClr val="44546A">
                      <a:lumMod val="75000"/>
                    </a:srgbClr>
                  </a:solidFill>
                </a:rPr>
                <a:t>dao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4955" y="2141537"/>
            <a:ext cx="3672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를 사용해서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필요한 데이터를 조회하거나 조작한다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있는 댓글 정보</a:t>
            </a:r>
            <a:r>
              <a:rPr lang="en-US" altLang="ko-KR" sz="2000" dirty="0"/>
              <a:t>, </a:t>
            </a:r>
            <a:r>
              <a:rPr lang="ko-KR" altLang="en-US" sz="2000" dirty="0"/>
              <a:t>검색결과정보 등을 조회하거나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DB</a:t>
            </a:r>
            <a:r>
              <a:rPr lang="ko-KR" altLang="en-US" sz="2000" dirty="0"/>
              <a:t>에 댓글 추가</a:t>
            </a:r>
            <a:r>
              <a:rPr lang="en-US" altLang="ko-KR" sz="2000" dirty="0"/>
              <a:t>, </a:t>
            </a:r>
            <a:r>
              <a:rPr lang="ko-KR" altLang="en-US" sz="2000" dirty="0"/>
              <a:t>게시물 추천 증가 등 데이터 조작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F7E84-232E-40B8-B7DF-DCEAD4B8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7" y="1492898"/>
            <a:ext cx="3309666" cy="463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C04171-F600-4250-B39A-F2711853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66" y="1492898"/>
            <a:ext cx="3265436" cy="2892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3CD1C-388B-444C-A52B-7AF02A4891C1}"/>
              </a:ext>
            </a:extLst>
          </p:cNvPr>
          <p:cNvSpPr txBox="1"/>
          <p:nvPr/>
        </p:nvSpPr>
        <p:spPr>
          <a:xfrm>
            <a:off x="4313381" y="4618182"/>
            <a:ext cx="166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정보에 추천</a:t>
            </a:r>
            <a:r>
              <a:rPr lang="en-US" altLang="ko-KR" sz="1000" dirty="0"/>
              <a:t>+1 </a:t>
            </a:r>
            <a:r>
              <a:rPr lang="ko-KR" altLang="en-US" sz="1000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DBB6C-BD5C-4B89-AF03-BB516B8EEDA4}"/>
              </a:ext>
            </a:extLst>
          </p:cNvPr>
          <p:cNvSpPr txBox="1"/>
          <p:nvPr/>
        </p:nvSpPr>
        <p:spPr>
          <a:xfrm>
            <a:off x="685455" y="6246654"/>
            <a:ext cx="203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댓글 불러오기</a:t>
            </a:r>
            <a:r>
              <a:rPr lang="en-US" altLang="ko-KR" sz="1000" dirty="0"/>
              <a:t>, </a:t>
            </a:r>
            <a:r>
              <a:rPr lang="ko-KR" altLang="en-US" sz="1000" dirty="0"/>
              <a:t>댓글 삽입하기</a:t>
            </a:r>
          </a:p>
        </p:txBody>
      </p:sp>
    </p:spTree>
    <p:extLst>
      <p:ext uri="{BB962C8B-B14F-4D97-AF65-F5344CB8AC3E}">
        <p14:creationId xmlns:p14="http://schemas.microsoft.com/office/powerpoint/2010/main" val="2777756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마치며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결 과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4030133" y="3262578"/>
            <a:ext cx="3941274" cy="405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웹 주소 </a:t>
            </a:r>
            <a:r>
              <a:rPr lang="en-US" altLang="ko-KR" sz="2000" dirty="0"/>
              <a:t>:  </a:t>
            </a:r>
            <a:r>
              <a:rPr lang="en-US" altLang="ko-KR" sz="2000" dirty="0">
                <a:hlinkClick r:id="rId2"/>
              </a:rPr>
              <a:t>http://jusu0369.cafe24.com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343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마치며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유지 보수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1080479" y="1668463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⊙  </a:t>
            </a:r>
            <a:r>
              <a:rPr lang="ko-KR" altLang="ko-KR" sz="2000" dirty="0"/>
              <a:t>웹 디자인 요소 수정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⊙</a:t>
            </a:r>
            <a:r>
              <a:rPr lang="ko-KR" altLang="ko-KR" sz="2000" dirty="0"/>
              <a:t> 카테고리 및 키워드 추가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⊙  </a:t>
            </a:r>
            <a:r>
              <a:rPr lang="ko-KR" altLang="ko-KR" sz="2000" dirty="0"/>
              <a:t>서버 </a:t>
            </a:r>
            <a:r>
              <a:rPr lang="ko-KR" altLang="ko-KR" sz="2000" dirty="0" err="1"/>
              <a:t>호스팅</a:t>
            </a:r>
            <a:r>
              <a:rPr lang="ko-KR" altLang="ko-KR" sz="2000" dirty="0"/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1050394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364067" y="1744662"/>
            <a:ext cx="11472333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b="1" dirty="0"/>
              <a:t>김동호</a:t>
            </a:r>
            <a:r>
              <a:rPr lang="ko-KR" altLang="en-US" sz="1050" dirty="0"/>
              <a:t>  </a:t>
            </a:r>
            <a:r>
              <a:rPr lang="en-US" altLang="ko-KR" sz="1050" dirty="0"/>
              <a:t>: 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 </a:t>
            </a:r>
            <a:r>
              <a:rPr lang="ko-KR" altLang="en-US" sz="1050" dirty="0" err="1"/>
              <a:t>팀작업은</a:t>
            </a:r>
            <a:r>
              <a:rPr lang="ko-KR" altLang="en-US" sz="1050" dirty="0"/>
              <a:t> 처음 해봤습니다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처음엔 하나도 몰랐지만 모르는 것을 배우고 팀과 함께 소통하며 제작하니</a:t>
            </a:r>
            <a:r>
              <a:rPr lang="en-US" altLang="ko-KR" sz="1050" dirty="0"/>
              <a:t> </a:t>
            </a:r>
            <a:r>
              <a:rPr lang="ko-KR" altLang="en-US" sz="1050" dirty="0"/>
              <a:t>어느새 결과물이 </a:t>
            </a:r>
            <a:r>
              <a:rPr lang="ko-KR" altLang="en-US" sz="1050" dirty="0" err="1"/>
              <a:t>어느정도</a:t>
            </a:r>
            <a:r>
              <a:rPr lang="ko-KR" altLang="en-US" sz="1050" dirty="0"/>
              <a:t> 나왔고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제작하는 과정과 팀원과의 소통</a:t>
            </a:r>
            <a:r>
              <a:rPr lang="en-US" altLang="ko-KR" sz="1050" dirty="0"/>
              <a:t>, </a:t>
            </a:r>
            <a:r>
              <a:rPr lang="ko-KR" altLang="en-US" sz="1050" dirty="0"/>
              <a:t>협력의 중요성</a:t>
            </a:r>
            <a:r>
              <a:rPr lang="en-US" altLang="ko-KR" sz="1050" dirty="0"/>
              <a:t> </a:t>
            </a:r>
            <a:r>
              <a:rPr lang="ko-KR" altLang="en-US" sz="1050" dirty="0"/>
              <a:t>등을 알게 되었습니다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r>
              <a:rPr lang="ko-KR" altLang="en-US" sz="1050" dirty="0"/>
              <a:t>제가 더 열심히 했더라면 더 좋은 결과물이 나왔을 텐데 그 점이 아쉽습니다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함께 고생한 </a:t>
            </a:r>
            <a:r>
              <a:rPr lang="ko-KR" altLang="en-US" sz="1050" dirty="0" err="1"/>
              <a:t>팀원분들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증말</a:t>
            </a:r>
            <a:r>
              <a:rPr lang="ko-KR" altLang="en-US" sz="1050" dirty="0"/>
              <a:t> 고생하셨습니다 </a:t>
            </a:r>
            <a:r>
              <a:rPr lang="en-US" altLang="ko-KR" sz="1050" dirty="0"/>
              <a:t> </a:t>
            </a:r>
            <a:r>
              <a:rPr lang="ko-KR" altLang="en-US" sz="1050" dirty="0"/>
              <a:t>다음에 </a:t>
            </a:r>
            <a:r>
              <a:rPr lang="ko-KR" altLang="en-US" sz="1050" dirty="0" err="1"/>
              <a:t>롤한판</a:t>
            </a:r>
            <a:r>
              <a:rPr lang="ko-KR" altLang="en-US" sz="1050" dirty="0"/>
              <a:t> 하시죠</a:t>
            </a:r>
            <a:r>
              <a:rPr lang="en-US" altLang="ko-KR" sz="1050" dirty="0"/>
              <a:t> </a:t>
            </a:r>
            <a:r>
              <a:rPr lang="ko-KR" altLang="en-US" sz="1050" dirty="0" err="1"/>
              <a:t>ㅋㅋㄹㅃㅃ</a:t>
            </a:r>
            <a:endParaRPr lang="en-US" altLang="ko-KR" sz="1050" dirty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/>
              <a:t>김동연</a:t>
            </a:r>
            <a:r>
              <a:rPr lang="ko-KR" altLang="en-US" sz="1050" dirty="0"/>
              <a:t> 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모르는게</a:t>
            </a:r>
            <a:r>
              <a:rPr lang="ko-KR" altLang="en-US" sz="1050" dirty="0"/>
              <a:t> 많아 </a:t>
            </a:r>
            <a:r>
              <a:rPr lang="ko-KR" altLang="en-US" sz="1050" dirty="0" err="1"/>
              <a:t>웹페이지</a:t>
            </a:r>
            <a:r>
              <a:rPr lang="ko-KR" altLang="en-US" sz="1050" dirty="0"/>
              <a:t> 개발에 큰 도움이 되지 못해서 아쉽다</a:t>
            </a:r>
            <a:r>
              <a:rPr lang="en-US" altLang="ko-KR" sz="1050" dirty="0"/>
              <a:t>. </a:t>
            </a:r>
            <a:r>
              <a:rPr lang="ko-KR" altLang="en-US" sz="1050" dirty="0"/>
              <a:t>다음에 기회가 된다면 더 좋은 결과물이 나오게 계속해서 공부해가야겠다</a:t>
            </a:r>
            <a:r>
              <a:rPr lang="en-US" altLang="ko-KR" sz="1050" dirty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/>
              <a:t>박창주</a:t>
            </a:r>
            <a:r>
              <a:rPr lang="ko-KR" altLang="en-US" sz="1050" dirty="0"/>
              <a:t> </a:t>
            </a:r>
            <a:r>
              <a:rPr lang="en-US" altLang="ko-KR" sz="1050" dirty="0"/>
              <a:t>: (</a:t>
            </a:r>
            <a:r>
              <a:rPr lang="ko-KR" altLang="en-US" sz="1050" dirty="0" err="1"/>
              <a:t>프리스타일</a:t>
            </a:r>
            <a:r>
              <a:rPr lang="en-US" altLang="ko-KR" sz="1050" dirty="0"/>
              <a:t>)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/>
              <a:t>신치수</a:t>
            </a:r>
            <a:r>
              <a:rPr lang="ko-KR" altLang="en-US" sz="1050" dirty="0"/>
              <a:t> </a:t>
            </a:r>
            <a:r>
              <a:rPr lang="en-US" altLang="ko-KR" sz="1050" dirty="0"/>
              <a:t>: JSP</a:t>
            </a:r>
            <a:r>
              <a:rPr lang="ko-KR" altLang="en-US" sz="1050" dirty="0"/>
              <a:t>를 이용한 웹 사이트 구현 방법을 알 수 있어서 유익했고 배운 것을 토대로 개인적으로 또 작업해보고 싶다</a:t>
            </a:r>
            <a:r>
              <a:rPr lang="en-US" altLang="ko-KR" sz="1050" dirty="0"/>
              <a:t>.</a:t>
            </a:r>
            <a:r>
              <a:rPr lang="ko-KR" altLang="en-US" sz="1050" dirty="0"/>
              <a:t>  </a:t>
            </a:r>
            <a:endParaRPr lang="en-US" altLang="ko-KR" sz="1050" dirty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/>
              <a:t>김정명</a:t>
            </a:r>
            <a:r>
              <a:rPr lang="ko-KR" altLang="en-US" sz="1050" dirty="0"/>
              <a:t> </a:t>
            </a:r>
            <a:r>
              <a:rPr lang="en-US" altLang="ko-KR" sz="1050" dirty="0"/>
              <a:t>: </a:t>
            </a:r>
            <a:r>
              <a:rPr lang="ko-KR" altLang="en-US" sz="1050" dirty="0"/>
              <a:t>팀 프로젝트를 하면서 무엇보다 소통이 중요하다는 것을 느꼈고 </a:t>
            </a:r>
            <a:r>
              <a:rPr lang="en-US" altLang="ko-KR" sz="1050" dirty="0"/>
              <a:t>, </a:t>
            </a:r>
            <a:r>
              <a:rPr lang="ko-KR" altLang="en-US" sz="1050" dirty="0"/>
              <a:t>구현이전에 설계단계를 최대한 명확히 잡고가야 한다는 것을 또 한번 느꼈다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ko-KR" altLang="en-US" sz="1050" b="1" dirty="0" err="1"/>
              <a:t>강전석</a:t>
            </a:r>
            <a:r>
              <a:rPr lang="ko-KR" altLang="en-US" sz="1050" dirty="0"/>
              <a:t> </a:t>
            </a:r>
            <a:r>
              <a:rPr lang="en-US" altLang="ko-KR" sz="1050" dirty="0"/>
              <a:t>: </a:t>
            </a:r>
            <a:r>
              <a:rPr lang="ko-KR" altLang="en-US" sz="1050" dirty="0"/>
              <a:t>데이터 베이스 부분이 부족하다고 절실히 느꼈습니다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좀 더 공부하겠습니다</a:t>
            </a:r>
            <a:r>
              <a:rPr lang="en-US" altLang="ko-KR" sz="105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 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505979" y="142362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</a:rPr>
              <a:t>마치며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5979" y="733548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개인 소감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개발 환경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5979" y="1985265"/>
            <a:ext cx="789059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Windows 10 Home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server - apache-tomcat-v9.0 / localhost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JAVA(</a:t>
            </a:r>
            <a:r>
              <a:rPr lang="en-US" altLang="ko-KR" dirty="0" err="1"/>
              <a:t>jdk</a:t>
            </a:r>
            <a:r>
              <a:rPr lang="en-US" altLang="ko-KR" dirty="0"/>
              <a:t> v1.8.0) – Eclipse ( JSP, JAVA 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oracle19c – </a:t>
            </a:r>
            <a:r>
              <a:rPr lang="en-US" altLang="ko-KR" dirty="0" err="1"/>
              <a:t>SQLDeveloper</a:t>
            </a:r>
            <a:r>
              <a:rPr lang="en-US" altLang="ko-KR" dirty="0"/>
              <a:t> </a:t>
            </a:r>
            <a:r>
              <a:rPr lang="en-US" altLang="ko-KR"/>
              <a:t>, MySQL 8.0.25</a:t>
            </a:r>
            <a:endParaRPr lang="en-US" altLang="ko-KR" dirty="0"/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Atom - ( HTML, CSS, JS )</a:t>
            </a:r>
          </a:p>
          <a:p>
            <a:pPr lvl="1"/>
            <a:endParaRPr lang="ko-KR" altLang="ko-KR" dirty="0"/>
          </a:p>
          <a:p>
            <a:pPr lvl="1"/>
            <a:r>
              <a:rPr lang="en-US" altLang="ko-KR" dirty="0"/>
              <a:t>Chrome </a:t>
            </a:r>
            <a:endParaRPr lang="ko-KR" altLang="ko-KR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8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05979" y="142362"/>
            <a:ext cx="2324100" cy="965071"/>
            <a:chOff x="505979" y="142362"/>
            <a:chExt cx="2324100" cy="965071"/>
          </a:xfrm>
        </p:grpSpPr>
        <p:sp>
          <p:nvSpPr>
            <p:cNvPr id="15" name="직사각형 14"/>
            <p:cNvSpPr/>
            <p:nvPr/>
          </p:nvSpPr>
          <p:spPr>
            <a:xfrm>
              <a:off x="505979" y="142362"/>
              <a:ext cx="2324100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마치며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Q &amp; A</a:t>
              </a: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5A51695-0026-4D0C-9E69-EE44E5E38309}"/>
              </a:ext>
            </a:extLst>
          </p:cNvPr>
          <p:cNvSpPr txBox="1">
            <a:spLocks/>
          </p:cNvSpPr>
          <p:nvPr/>
        </p:nvSpPr>
        <p:spPr>
          <a:xfrm>
            <a:off x="2096486" y="2066396"/>
            <a:ext cx="795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9900" dirty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2861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2324100" cy="965071"/>
            <a:chOff x="505979" y="142362"/>
            <a:chExt cx="2324100" cy="965071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232410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기   능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 검색 기능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/>
              <a:t>검색어</a:t>
            </a:r>
            <a:r>
              <a:rPr lang="ko-KR" altLang="ko-KR" sz="1400" dirty="0"/>
              <a:t> 입력기능</a:t>
            </a:r>
          </a:p>
          <a:p>
            <a:endParaRPr lang="en-US" altLang="ko-KR" sz="1400" dirty="0"/>
          </a:p>
          <a:p>
            <a:r>
              <a:rPr lang="ko-KR" altLang="ko-KR" sz="1400" dirty="0"/>
              <a:t>카테고리 분류를 통한 검색기능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726" y="345468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 정보 등록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7726" y="4019230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관리자가 공지사항을 등록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관리자가 검색 정보를 등록</a:t>
            </a:r>
            <a:endParaRPr lang="ko-KR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163" y="1249638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 회원 관리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2163" y="1814181"/>
            <a:ext cx="33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회원가입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수정 및 조회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찾기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 탈퇴</a:t>
            </a:r>
            <a:endParaRPr lang="en-US" altLang="ko-K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97763" y="1258237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 추천 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97763" y="1822780"/>
            <a:ext cx="40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정보에 대한 추천 </a:t>
            </a:r>
            <a:r>
              <a:rPr lang="en-US" altLang="ko-KR" sz="1400" dirty="0"/>
              <a:t>/ </a:t>
            </a:r>
            <a:r>
              <a:rPr lang="ko-KR" altLang="en-US" sz="1400" dirty="0"/>
              <a:t>비 추천 기능</a:t>
            </a:r>
            <a:endParaRPr lang="en-US" altLang="ko-K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497762" y="3116133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 글 작성 기능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97762" y="3680676"/>
            <a:ext cx="4027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정보에 대해 </a:t>
            </a:r>
            <a:r>
              <a:rPr lang="ko-KR" altLang="en-US" sz="1400" dirty="0" err="1"/>
              <a:t>댓글</a:t>
            </a:r>
            <a:r>
              <a:rPr lang="ko-KR" altLang="en-US" sz="1400" dirty="0"/>
              <a:t>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관리자에게 사용자가 건의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있는 기능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275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- 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데이터베이스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9" name="그림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73" y="1651897"/>
            <a:ext cx="9915510" cy="4453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43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96743" y="105187"/>
            <a:ext cx="3475182" cy="1006684"/>
            <a:chOff x="505979" y="142362"/>
            <a:chExt cx="3475182" cy="1006684"/>
          </a:xfrm>
        </p:grpSpPr>
        <p:sp>
          <p:nvSpPr>
            <p:cNvPr id="36" name="직사각형 35"/>
            <p:cNvSpPr/>
            <p:nvPr/>
          </p:nvSpPr>
          <p:spPr>
            <a:xfrm>
              <a:off x="505979" y="142362"/>
              <a:ext cx="2324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rgbClr val="44546A">
                      <a:lumMod val="75000"/>
                    </a:srgbClr>
                  </a:solidFill>
                </a:rPr>
                <a:t>페이지 설명</a:t>
              </a:r>
              <a:endParaRPr lang="en-US" altLang="ko-KR" sz="2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5979" y="733548"/>
              <a:ext cx="347518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다 이 어 그 램 </a:t>
              </a:r>
              <a:r>
                <a:rPr lang="en-US" altLang="ko-KR" sz="1400" b="1" i="1" dirty="0">
                  <a:solidFill>
                    <a:srgbClr val="44546A">
                      <a:lumMod val="75000"/>
                    </a:srgbClr>
                  </a:solidFill>
                </a:rPr>
                <a:t>– </a:t>
              </a:r>
              <a:r>
                <a:rPr lang="ko-KR" altLang="en-US" sz="1400" b="1" i="1" dirty="0">
                  <a:solidFill>
                    <a:srgbClr val="44546A">
                      <a:lumMod val="75000"/>
                    </a:srgbClr>
                  </a:solidFill>
                </a:rPr>
                <a:t>클래스</a:t>
              </a:r>
              <a:endParaRPr lang="en-US" altLang="ko-KR" sz="1400" b="1" i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3" y="1325562"/>
            <a:ext cx="10047215" cy="518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9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96743" y="105187"/>
            <a:ext cx="2324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44546A">
                    <a:lumMod val="75000"/>
                  </a:srgbClr>
                </a:solidFill>
              </a:rPr>
              <a:t>페이지 설명</a:t>
            </a:r>
            <a:endParaRPr lang="en-US" altLang="ko-KR" sz="2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6743" y="696373"/>
            <a:ext cx="2324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범 위 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/ </a:t>
            </a:r>
            <a:r>
              <a:rPr lang="ko-KR" altLang="en-US" sz="1400" b="1" i="1" dirty="0">
                <a:solidFill>
                  <a:srgbClr val="44546A">
                    <a:lumMod val="75000"/>
                  </a:srgbClr>
                </a:solidFill>
              </a:rPr>
              <a:t>용어 정의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374" y="1418915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범 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374" y="1983458"/>
            <a:ext cx="3395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카테고리 개수 제한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키워드 값 범위 제한</a:t>
            </a:r>
            <a:endParaRPr lang="en-US" altLang="ko-KR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374" y="4012892"/>
            <a:ext cx="339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⊙ 용 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5373" y="4577435"/>
            <a:ext cx="520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키워드 </a:t>
            </a:r>
            <a:r>
              <a:rPr lang="en-US" altLang="ko-KR" sz="1400" dirty="0"/>
              <a:t>: </a:t>
            </a:r>
            <a:r>
              <a:rPr lang="ko-KR" altLang="en-US" sz="1400" dirty="0"/>
              <a:t>각 정보는 키워드 값을 갖는다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키워드를 통해 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분류 </a:t>
            </a:r>
            <a:r>
              <a:rPr lang="en-US" altLang="ko-KR" sz="1400" dirty="0"/>
              <a:t>/ </a:t>
            </a:r>
            <a:r>
              <a:rPr lang="ko-KR" altLang="en-US" sz="1400" dirty="0"/>
              <a:t>결과제공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랭킹    </a:t>
            </a:r>
            <a:r>
              <a:rPr lang="en-US" altLang="ko-KR" sz="1400" dirty="0"/>
              <a:t>: </a:t>
            </a:r>
            <a:r>
              <a:rPr lang="ko-KR" altLang="en-US" sz="1400" dirty="0"/>
              <a:t>소 카테고리로 분류된 정보를 정렬하여 나타낸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85368" y="138894"/>
            <a:ext cx="23241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44546A">
                    <a:lumMod val="75000"/>
                  </a:srgbClr>
                </a:solidFill>
              </a:rPr>
              <a:t>Index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229" y="730080"/>
            <a:ext cx="23241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index.DAO</a:t>
            </a:r>
            <a:r>
              <a:rPr lang="en-US" altLang="ko-KR" sz="1400" b="1" i="1" dirty="0">
                <a:solidFill>
                  <a:srgbClr val="44546A">
                    <a:lumMod val="75000"/>
                  </a:srgbClr>
                </a:solidFill>
              </a:rPr>
              <a:t> / </a:t>
            </a:r>
            <a:r>
              <a:rPr lang="en-US" altLang="ko-KR" sz="1400" b="1" i="1" dirty="0" err="1">
                <a:solidFill>
                  <a:srgbClr val="44546A">
                    <a:lumMod val="75000"/>
                  </a:srgbClr>
                </a:solidFill>
              </a:rPr>
              <a:t>index.dto</a:t>
            </a:r>
            <a:endParaRPr lang="en-US" altLang="ko-KR" sz="14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2ECFB3-3F57-40CA-AD11-279A1091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7" y="3405977"/>
            <a:ext cx="5565641" cy="315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9" y="-84408"/>
            <a:ext cx="58321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12" y="-23023"/>
            <a:ext cx="296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7139</TotalTime>
  <Words>1196</Words>
  <Application>Microsoft Office PowerPoint</Application>
  <PresentationFormat>와이드스크린</PresentationFormat>
  <Paragraphs>315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신 치수</cp:lastModifiedBy>
  <cp:revision>1068</cp:revision>
  <dcterms:created xsi:type="dcterms:W3CDTF">2018-08-02T07:05:36Z</dcterms:created>
  <dcterms:modified xsi:type="dcterms:W3CDTF">2021-07-16T05:59:46Z</dcterms:modified>
</cp:coreProperties>
</file>